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6" r:id="rId13"/>
    <p:sldId id="297" r:id="rId14"/>
    <p:sldId id="263" r:id="rId15"/>
    <p:sldId id="293" r:id="rId16"/>
    <p:sldId id="294" r:id="rId17"/>
    <p:sldId id="295" r:id="rId18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F6E366-0D20-4E93-A6BF-85DFD6351C6F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0A0C877-4166-4654-B622-6131C59DEE42}">
      <dgm:prSet/>
      <dgm:spPr/>
      <dgm:t>
        <a:bodyPr/>
        <a:lstStyle/>
        <a:p>
          <a:r>
            <a:rPr lang="hr-HR"/>
            <a:t>Različite teorije o doseljenju</a:t>
          </a:r>
          <a:endParaRPr lang="en-US"/>
        </a:p>
      </dgm:t>
    </dgm:pt>
    <dgm:pt modelId="{BA1DBD10-F8F7-4C0B-B364-4BE2A6CFCD7E}" type="parTrans" cxnId="{070010C1-D540-4C1A-B180-1CBB4221C076}">
      <dgm:prSet/>
      <dgm:spPr/>
      <dgm:t>
        <a:bodyPr/>
        <a:lstStyle/>
        <a:p>
          <a:endParaRPr lang="en-US"/>
        </a:p>
      </dgm:t>
    </dgm:pt>
    <dgm:pt modelId="{C30F683B-EF56-45DC-9B24-81E8868535DA}" type="sibTrans" cxnId="{070010C1-D540-4C1A-B180-1CBB4221C076}">
      <dgm:prSet/>
      <dgm:spPr/>
      <dgm:t>
        <a:bodyPr/>
        <a:lstStyle/>
        <a:p>
          <a:endParaRPr lang="en-US"/>
        </a:p>
      </dgm:t>
    </dgm:pt>
    <dgm:pt modelId="{5AB24053-627F-45AF-8B4E-209385E42B8E}">
      <dgm:prSet/>
      <dgm:spPr/>
      <dgm:t>
        <a:bodyPr/>
        <a:lstStyle/>
        <a:p>
          <a:r>
            <a:rPr lang="hr-HR" dirty="0"/>
            <a:t>Nepoznanice o životu prije doseljenja</a:t>
          </a:r>
          <a:endParaRPr lang="en-US" dirty="0"/>
        </a:p>
      </dgm:t>
    </dgm:pt>
    <dgm:pt modelId="{BA6A7733-4BF7-4A9D-A83F-509CBA28E1CC}" type="parTrans" cxnId="{3884DBBD-EF7C-439E-BF4E-562E819983C8}">
      <dgm:prSet/>
      <dgm:spPr/>
      <dgm:t>
        <a:bodyPr/>
        <a:lstStyle/>
        <a:p>
          <a:endParaRPr lang="en-US"/>
        </a:p>
      </dgm:t>
    </dgm:pt>
    <dgm:pt modelId="{352AB057-F8E7-476B-BAD6-6C290F90A158}" type="sibTrans" cxnId="{3884DBBD-EF7C-439E-BF4E-562E819983C8}">
      <dgm:prSet/>
      <dgm:spPr/>
      <dgm:t>
        <a:bodyPr/>
        <a:lstStyle/>
        <a:p>
          <a:endParaRPr lang="en-US"/>
        </a:p>
      </dgm:t>
    </dgm:pt>
    <dgm:pt modelId="{4253D534-2AB1-41D5-B719-1FE0FE8FD37C}">
      <dgm:prSet/>
      <dgm:spPr/>
      <dgm:t>
        <a:bodyPr/>
        <a:lstStyle/>
        <a:p>
          <a:r>
            <a:rPr lang="hr-HR" dirty="0"/>
            <a:t>Nedostatak izvora</a:t>
          </a:r>
          <a:endParaRPr lang="en-US" dirty="0"/>
        </a:p>
      </dgm:t>
    </dgm:pt>
    <dgm:pt modelId="{8F063DBD-7FE9-44E1-BDAF-0CDFBD12474F}" type="parTrans" cxnId="{BC929A64-F7E6-4E83-9A6B-602ED951B934}">
      <dgm:prSet/>
      <dgm:spPr/>
      <dgm:t>
        <a:bodyPr/>
        <a:lstStyle/>
        <a:p>
          <a:endParaRPr lang="hr-HR"/>
        </a:p>
      </dgm:t>
    </dgm:pt>
    <dgm:pt modelId="{4E8E2731-50A1-4CC9-8AA3-6728B8EACCE1}" type="sibTrans" cxnId="{BC929A64-F7E6-4E83-9A6B-602ED951B934}">
      <dgm:prSet/>
      <dgm:spPr/>
      <dgm:t>
        <a:bodyPr/>
        <a:lstStyle/>
        <a:p>
          <a:endParaRPr lang="hr-HR"/>
        </a:p>
      </dgm:t>
    </dgm:pt>
    <dgm:pt modelId="{BE195079-59AD-4ED4-939A-BA3974DC88EE}" type="pres">
      <dgm:prSet presAssocID="{EDF6E366-0D20-4E93-A6BF-85DFD6351C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4CC383C-ADA8-4AF9-A046-F3C7B0982705}" type="pres">
      <dgm:prSet presAssocID="{50A0C877-4166-4654-B622-6131C59DEE42}" presName="hierRoot1" presStyleCnt="0"/>
      <dgm:spPr/>
    </dgm:pt>
    <dgm:pt modelId="{B086B5F8-224C-4B0C-88D8-BEC154F1D145}" type="pres">
      <dgm:prSet presAssocID="{50A0C877-4166-4654-B622-6131C59DEE42}" presName="composite" presStyleCnt="0"/>
      <dgm:spPr/>
    </dgm:pt>
    <dgm:pt modelId="{E152AF3F-46FB-435F-9CC3-23CBEC6BA13D}" type="pres">
      <dgm:prSet presAssocID="{50A0C877-4166-4654-B622-6131C59DEE42}" presName="background" presStyleLbl="node0" presStyleIdx="0" presStyleCnt="3"/>
      <dgm:spPr/>
    </dgm:pt>
    <dgm:pt modelId="{E7DA0BFD-F299-4633-A2C1-EA7167BE17F3}" type="pres">
      <dgm:prSet presAssocID="{50A0C877-4166-4654-B622-6131C59DEE42}" presName="text" presStyleLbl="fgAcc0" presStyleIdx="0" presStyleCnt="3" custLinFactNeighborX="267" custLinFactNeighborY="137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8988A9F-74A2-4690-96E3-254CC65CFB1E}" type="pres">
      <dgm:prSet presAssocID="{50A0C877-4166-4654-B622-6131C59DEE42}" presName="hierChild2" presStyleCnt="0"/>
      <dgm:spPr/>
    </dgm:pt>
    <dgm:pt modelId="{67E679B3-F4AD-438E-8C10-C7F66E907621}" type="pres">
      <dgm:prSet presAssocID="{5AB24053-627F-45AF-8B4E-209385E42B8E}" presName="hierRoot1" presStyleCnt="0"/>
      <dgm:spPr/>
    </dgm:pt>
    <dgm:pt modelId="{1C1CA596-F2FE-434C-8CE7-51037EF25931}" type="pres">
      <dgm:prSet presAssocID="{5AB24053-627F-45AF-8B4E-209385E42B8E}" presName="composite" presStyleCnt="0"/>
      <dgm:spPr/>
    </dgm:pt>
    <dgm:pt modelId="{6BB3B8A9-1B00-4407-9913-E1FA79449C79}" type="pres">
      <dgm:prSet presAssocID="{5AB24053-627F-45AF-8B4E-209385E42B8E}" presName="background" presStyleLbl="node0" presStyleIdx="1" presStyleCnt="3"/>
      <dgm:spPr/>
    </dgm:pt>
    <dgm:pt modelId="{2D19D854-E807-42DC-A7D7-D094DC3DE314}" type="pres">
      <dgm:prSet presAssocID="{5AB24053-627F-45AF-8B4E-209385E42B8E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C71E722-734A-41EB-9D76-87A5EE0A7505}" type="pres">
      <dgm:prSet presAssocID="{5AB24053-627F-45AF-8B4E-209385E42B8E}" presName="hierChild2" presStyleCnt="0"/>
      <dgm:spPr/>
    </dgm:pt>
    <dgm:pt modelId="{7CE30A25-3A0C-4102-966F-7B371008D921}" type="pres">
      <dgm:prSet presAssocID="{4253D534-2AB1-41D5-B719-1FE0FE8FD37C}" presName="hierRoot1" presStyleCnt="0"/>
      <dgm:spPr/>
    </dgm:pt>
    <dgm:pt modelId="{63C6E2A7-783D-4180-BD89-2E97BA251C4B}" type="pres">
      <dgm:prSet presAssocID="{4253D534-2AB1-41D5-B719-1FE0FE8FD37C}" presName="composite" presStyleCnt="0"/>
      <dgm:spPr/>
    </dgm:pt>
    <dgm:pt modelId="{52C41E53-7368-4B18-B282-BE827D86F986}" type="pres">
      <dgm:prSet presAssocID="{4253D534-2AB1-41D5-B719-1FE0FE8FD37C}" presName="background" presStyleLbl="node0" presStyleIdx="2" presStyleCnt="3"/>
      <dgm:spPr/>
    </dgm:pt>
    <dgm:pt modelId="{B8B753CC-56BF-462F-BC24-D3CFDCD203B9}" type="pres">
      <dgm:prSet presAssocID="{4253D534-2AB1-41D5-B719-1FE0FE8FD37C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687ABE9-8736-4055-8CD7-9B6D151C0448}" type="pres">
      <dgm:prSet presAssocID="{4253D534-2AB1-41D5-B719-1FE0FE8FD37C}" presName="hierChild2" presStyleCnt="0"/>
      <dgm:spPr/>
    </dgm:pt>
  </dgm:ptLst>
  <dgm:cxnLst>
    <dgm:cxn modelId="{2DB9267D-04A0-48C1-9683-0859D75E84D7}" type="presOf" srcId="{5AB24053-627F-45AF-8B4E-209385E42B8E}" destId="{2D19D854-E807-42DC-A7D7-D094DC3DE314}" srcOrd="0" destOrd="0" presId="urn:microsoft.com/office/officeart/2005/8/layout/hierarchy1"/>
    <dgm:cxn modelId="{070010C1-D540-4C1A-B180-1CBB4221C076}" srcId="{EDF6E366-0D20-4E93-A6BF-85DFD6351C6F}" destId="{50A0C877-4166-4654-B622-6131C59DEE42}" srcOrd="0" destOrd="0" parTransId="{BA1DBD10-F8F7-4C0B-B364-4BE2A6CFCD7E}" sibTransId="{C30F683B-EF56-45DC-9B24-81E8868535DA}"/>
    <dgm:cxn modelId="{BC929A64-F7E6-4E83-9A6B-602ED951B934}" srcId="{EDF6E366-0D20-4E93-A6BF-85DFD6351C6F}" destId="{4253D534-2AB1-41D5-B719-1FE0FE8FD37C}" srcOrd="2" destOrd="0" parTransId="{8F063DBD-7FE9-44E1-BDAF-0CDFBD12474F}" sibTransId="{4E8E2731-50A1-4CC9-8AA3-6728B8EACCE1}"/>
    <dgm:cxn modelId="{6C594287-3C79-4769-9436-EF1DAF160085}" type="presOf" srcId="{EDF6E366-0D20-4E93-A6BF-85DFD6351C6F}" destId="{BE195079-59AD-4ED4-939A-BA3974DC88EE}" srcOrd="0" destOrd="0" presId="urn:microsoft.com/office/officeart/2005/8/layout/hierarchy1"/>
    <dgm:cxn modelId="{FF19F568-E1A2-47D8-B37A-357C4E4A8FE8}" type="presOf" srcId="{50A0C877-4166-4654-B622-6131C59DEE42}" destId="{E7DA0BFD-F299-4633-A2C1-EA7167BE17F3}" srcOrd="0" destOrd="0" presId="urn:microsoft.com/office/officeart/2005/8/layout/hierarchy1"/>
    <dgm:cxn modelId="{3884DBBD-EF7C-439E-BF4E-562E819983C8}" srcId="{EDF6E366-0D20-4E93-A6BF-85DFD6351C6F}" destId="{5AB24053-627F-45AF-8B4E-209385E42B8E}" srcOrd="1" destOrd="0" parTransId="{BA6A7733-4BF7-4A9D-A83F-509CBA28E1CC}" sibTransId="{352AB057-F8E7-476B-BAD6-6C290F90A158}"/>
    <dgm:cxn modelId="{90840B06-2428-4EAC-8070-27CFFB6BDD32}" type="presOf" srcId="{4253D534-2AB1-41D5-B719-1FE0FE8FD37C}" destId="{B8B753CC-56BF-462F-BC24-D3CFDCD203B9}" srcOrd="0" destOrd="0" presId="urn:microsoft.com/office/officeart/2005/8/layout/hierarchy1"/>
    <dgm:cxn modelId="{F6C39B7E-8143-45DF-8EC3-3AA6198CA3A4}" type="presParOf" srcId="{BE195079-59AD-4ED4-939A-BA3974DC88EE}" destId="{D4CC383C-ADA8-4AF9-A046-F3C7B0982705}" srcOrd="0" destOrd="0" presId="urn:microsoft.com/office/officeart/2005/8/layout/hierarchy1"/>
    <dgm:cxn modelId="{11DE31B0-57C8-42B7-87A9-DDBD42BFFB50}" type="presParOf" srcId="{D4CC383C-ADA8-4AF9-A046-F3C7B0982705}" destId="{B086B5F8-224C-4B0C-88D8-BEC154F1D145}" srcOrd="0" destOrd="0" presId="urn:microsoft.com/office/officeart/2005/8/layout/hierarchy1"/>
    <dgm:cxn modelId="{715D01DF-0B09-401F-9DC7-EEF2813576F6}" type="presParOf" srcId="{B086B5F8-224C-4B0C-88D8-BEC154F1D145}" destId="{E152AF3F-46FB-435F-9CC3-23CBEC6BA13D}" srcOrd="0" destOrd="0" presId="urn:microsoft.com/office/officeart/2005/8/layout/hierarchy1"/>
    <dgm:cxn modelId="{11EE2D7B-7249-4D41-AB9D-0228042DAA9C}" type="presParOf" srcId="{B086B5F8-224C-4B0C-88D8-BEC154F1D145}" destId="{E7DA0BFD-F299-4633-A2C1-EA7167BE17F3}" srcOrd="1" destOrd="0" presId="urn:microsoft.com/office/officeart/2005/8/layout/hierarchy1"/>
    <dgm:cxn modelId="{B16461A4-96F4-4A72-B345-5606D24915A1}" type="presParOf" srcId="{D4CC383C-ADA8-4AF9-A046-F3C7B0982705}" destId="{68988A9F-74A2-4690-96E3-254CC65CFB1E}" srcOrd="1" destOrd="0" presId="urn:microsoft.com/office/officeart/2005/8/layout/hierarchy1"/>
    <dgm:cxn modelId="{44947420-91F8-4DB2-9EFB-F8F649653500}" type="presParOf" srcId="{BE195079-59AD-4ED4-939A-BA3974DC88EE}" destId="{67E679B3-F4AD-438E-8C10-C7F66E907621}" srcOrd="1" destOrd="0" presId="urn:microsoft.com/office/officeart/2005/8/layout/hierarchy1"/>
    <dgm:cxn modelId="{0C78F549-4E18-45B2-853A-2FA5BC857B0C}" type="presParOf" srcId="{67E679B3-F4AD-438E-8C10-C7F66E907621}" destId="{1C1CA596-F2FE-434C-8CE7-51037EF25931}" srcOrd="0" destOrd="0" presId="urn:microsoft.com/office/officeart/2005/8/layout/hierarchy1"/>
    <dgm:cxn modelId="{8B6AC29D-5082-47A9-9860-6730D0F84DB7}" type="presParOf" srcId="{1C1CA596-F2FE-434C-8CE7-51037EF25931}" destId="{6BB3B8A9-1B00-4407-9913-E1FA79449C79}" srcOrd="0" destOrd="0" presId="urn:microsoft.com/office/officeart/2005/8/layout/hierarchy1"/>
    <dgm:cxn modelId="{4D96793F-2DC4-4F20-A3C5-D9F5D9639D60}" type="presParOf" srcId="{1C1CA596-F2FE-434C-8CE7-51037EF25931}" destId="{2D19D854-E807-42DC-A7D7-D094DC3DE314}" srcOrd="1" destOrd="0" presId="urn:microsoft.com/office/officeart/2005/8/layout/hierarchy1"/>
    <dgm:cxn modelId="{AF1C4448-5994-4000-B4AA-30E3DDAFAC85}" type="presParOf" srcId="{67E679B3-F4AD-438E-8C10-C7F66E907621}" destId="{CC71E722-734A-41EB-9D76-87A5EE0A7505}" srcOrd="1" destOrd="0" presId="urn:microsoft.com/office/officeart/2005/8/layout/hierarchy1"/>
    <dgm:cxn modelId="{BB870B7D-4855-4ED5-9AA7-81C6D7800D8F}" type="presParOf" srcId="{BE195079-59AD-4ED4-939A-BA3974DC88EE}" destId="{7CE30A25-3A0C-4102-966F-7B371008D921}" srcOrd="2" destOrd="0" presId="urn:microsoft.com/office/officeart/2005/8/layout/hierarchy1"/>
    <dgm:cxn modelId="{8FFF003B-F55F-40D0-9EC1-818591CBDB8F}" type="presParOf" srcId="{7CE30A25-3A0C-4102-966F-7B371008D921}" destId="{63C6E2A7-783D-4180-BD89-2E97BA251C4B}" srcOrd="0" destOrd="0" presId="urn:microsoft.com/office/officeart/2005/8/layout/hierarchy1"/>
    <dgm:cxn modelId="{123D6060-7E9C-4E8E-8474-67B1A0542E52}" type="presParOf" srcId="{63C6E2A7-783D-4180-BD89-2E97BA251C4B}" destId="{52C41E53-7368-4B18-B282-BE827D86F986}" srcOrd="0" destOrd="0" presId="urn:microsoft.com/office/officeart/2005/8/layout/hierarchy1"/>
    <dgm:cxn modelId="{EE4840AD-B091-41DD-90D6-536333325E3B}" type="presParOf" srcId="{63C6E2A7-783D-4180-BD89-2E97BA251C4B}" destId="{B8B753CC-56BF-462F-BC24-D3CFDCD203B9}" srcOrd="1" destOrd="0" presId="urn:microsoft.com/office/officeart/2005/8/layout/hierarchy1"/>
    <dgm:cxn modelId="{D7B00A1A-071A-48CD-B104-F36211AE8915}" type="presParOf" srcId="{7CE30A25-3A0C-4102-966F-7B371008D921}" destId="{F687ABE9-8736-4055-8CD7-9B6D151C04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1D15C0-6954-40E0-B768-A31C4B4472B7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D788576-A78E-4109-A135-42E66FF7D85D}">
      <dgm:prSet custT="1"/>
      <dgm:spPr/>
      <dgm:t>
        <a:bodyPr/>
        <a:lstStyle/>
        <a:p>
          <a:r>
            <a:rPr lang="hr-HR" sz="2400" dirty="0"/>
            <a:t>Kraj VI. i početak VII. stoljeća na poziv cara </a:t>
          </a:r>
          <a:r>
            <a:rPr lang="hr-HR" sz="2400" dirty="0" err="1"/>
            <a:t>Heraklija</a:t>
          </a:r>
          <a:endParaRPr lang="en-US" sz="2400" dirty="0"/>
        </a:p>
      </dgm:t>
    </dgm:pt>
    <dgm:pt modelId="{6F4B2069-5C2D-47B7-B49D-04F4961809B1}" type="parTrans" cxnId="{7D3E3B73-AC0D-4DE8-82E4-558740767690}">
      <dgm:prSet/>
      <dgm:spPr/>
      <dgm:t>
        <a:bodyPr/>
        <a:lstStyle/>
        <a:p>
          <a:endParaRPr lang="en-US"/>
        </a:p>
      </dgm:t>
    </dgm:pt>
    <dgm:pt modelId="{C51BD3AB-EFE2-435F-807B-60798D636E01}" type="sibTrans" cxnId="{7D3E3B73-AC0D-4DE8-82E4-558740767690}">
      <dgm:prSet/>
      <dgm:spPr/>
      <dgm:t>
        <a:bodyPr/>
        <a:lstStyle/>
        <a:p>
          <a:endParaRPr lang="en-US"/>
        </a:p>
      </dgm:t>
    </dgm:pt>
    <dgm:pt modelId="{6540FC02-A9BE-4729-A707-F5F2535F6CAB}">
      <dgm:prSet custT="1"/>
      <dgm:spPr/>
      <dgm:t>
        <a:bodyPr/>
        <a:lstStyle/>
        <a:p>
          <a:r>
            <a:rPr lang="hr-HR" sz="2400" dirty="0"/>
            <a:t>Doselili s područja između Karpata i Baltičkog mora</a:t>
          </a:r>
          <a:endParaRPr lang="en-US" sz="2400" dirty="0"/>
        </a:p>
      </dgm:t>
    </dgm:pt>
    <dgm:pt modelId="{08DA27F6-FC04-4B35-92E3-95CE36842FBA}" type="parTrans" cxnId="{0B04A807-728C-496A-AC2D-4932510DF21A}">
      <dgm:prSet/>
      <dgm:spPr/>
      <dgm:t>
        <a:bodyPr/>
        <a:lstStyle/>
        <a:p>
          <a:endParaRPr lang="en-US"/>
        </a:p>
      </dgm:t>
    </dgm:pt>
    <dgm:pt modelId="{64D6F58F-1DF7-4476-BF16-8F0CAFEE83B2}" type="sibTrans" cxnId="{0B04A807-728C-496A-AC2D-4932510DF21A}">
      <dgm:prSet/>
      <dgm:spPr/>
      <dgm:t>
        <a:bodyPr/>
        <a:lstStyle/>
        <a:p>
          <a:endParaRPr lang="en-US"/>
        </a:p>
      </dgm:t>
    </dgm:pt>
    <dgm:pt modelId="{80D65F9D-6414-4285-BD6F-F229892CB7E5}">
      <dgm:prSet custT="1"/>
      <dgm:spPr/>
      <dgm:t>
        <a:bodyPr/>
        <a:lstStyle/>
        <a:p>
          <a:r>
            <a:rPr lang="hr-HR" sz="2400" dirty="0"/>
            <a:t>Naselili područje rimske provincije Ilirik</a:t>
          </a:r>
          <a:endParaRPr lang="en-US" sz="2400" dirty="0"/>
        </a:p>
      </dgm:t>
    </dgm:pt>
    <dgm:pt modelId="{B42A240B-9D9B-4621-92F1-A87ECF90A2FD}" type="parTrans" cxnId="{60316EDD-C6BF-4B7C-A9FE-1E6A721F2A94}">
      <dgm:prSet/>
      <dgm:spPr/>
      <dgm:t>
        <a:bodyPr/>
        <a:lstStyle/>
        <a:p>
          <a:endParaRPr lang="en-US"/>
        </a:p>
      </dgm:t>
    </dgm:pt>
    <dgm:pt modelId="{072CB894-C6A0-40A1-9E4D-C67D7D747DA6}" type="sibTrans" cxnId="{60316EDD-C6BF-4B7C-A9FE-1E6A721F2A94}">
      <dgm:prSet/>
      <dgm:spPr/>
      <dgm:t>
        <a:bodyPr/>
        <a:lstStyle/>
        <a:p>
          <a:endParaRPr lang="en-US"/>
        </a:p>
      </dgm:t>
    </dgm:pt>
    <dgm:pt modelId="{8655A757-8653-4B86-8BE4-E8C849EE44CD}">
      <dgm:prSet custT="1"/>
      <dgm:spPr/>
      <dgm:t>
        <a:bodyPr/>
        <a:lstStyle/>
        <a:p>
          <a:r>
            <a:rPr lang="hr-HR" sz="2400" dirty="0"/>
            <a:t>Porazili Avare</a:t>
          </a:r>
          <a:endParaRPr lang="en-US" sz="2400" dirty="0"/>
        </a:p>
      </dgm:t>
    </dgm:pt>
    <dgm:pt modelId="{B4664D80-D722-4AE0-B426-281EA47B27A5}" type="parTrans" cxnId="{FF6DDEC6-5770-4101-B0DE-3EE9205077E5}">
      <dgm:prSet/>
      <dgm:spPr/>
      <dgm:t>
        <a:bodyPr/>
        <a:lstStyle/>
        <a:p>
          <a:endParaRPr lang="en-US"/>
        </a:p>
      </dgm:t>
    </dgm:pt>
    <dgm:pt modelId="{53ECDB62-6AAC-495C-8B0A-E7D65DD5AE8A}" type="sibTrans" cxnId="{FF6DDEC6-5770-4101-B0DE-3EE9205077E5}">
      <dgm:prSet/>
      <dgm:spPr/>
      <dgm:t>
        <a:bodyPr/>
        <a:lstStyle/>
        <a:p>
          <a:endParaRPr lang="en-US"/>
        </a:p>
      </dgm:t>
    </dgm:pt>
    <dgm:pt modelId="{9D029507-9F37-47BB-937A-F7FDEBA31AF4}" type="pres">
      <dgm:prSet presAssocID="{2D1D15C0-6954-40E0-B768-A31C4B4472B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C644F86-26BA-4635-B17B-CBAE7322A807}" type="pres">
      <dgm:prSet presAssocID="{2D1D15C0-6954-40E0-B768-A31C4B4472B7}" presName="dummyMaxCanvas" presStyleCnt="0">
        <dgm:presLayoutVars/>
      </dgm:prSet>
      <dgm:spPr/>
    </dgm:pt>
    <dgm:pt modelId="{41EDF3C8-7133-41D4-9E15-40546B6EBAB4}" type="pres">
      <dgm:prSet presAssocID="{2D1D15C0-6954-40E0-B768-A31C4B4472B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593057-C1C7-4AFB-9589-7B2923630A19}" type="pres">
      <dgm:prSet presAssocID="{2D1D15C0-6954-40E0-B768-A31C4B4472B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F4F4B5-89F3-4BBD-AFFF-F1D5629CE6A5}" type="pres">
      <dgm:prSet presAssocID="{2D1D15C0-6954-40E0-B768-A31C4B4472B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3673261-37F7-46BF-9081-4101974ED57B}" type="pres">
      <dgm:prSet presAssocID="{2D1D15C0-6954-40E0-B768-A31C4B4472B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6189A8-A2D3-4566-9DFA-B76D11595027}" type="pres">
      <dgm:prSet presAssocID="{2D1D15C0-6954-40E0-B768-A31C4B4472B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51A9AC-0675-4A55-83E9-A4578AE18A28}" type="pres">
      <dgm:prSet presAssocID="{2D1D15C0-6954-40E0-B768-A31C4B4472B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AFD67E-5DEE-4C22-920B-C3A30681C1A5}" type="pres">
      <dgm:prSet presAssocID="{2D1D15C0-6954-40E0-B768-A31C4B4472B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A4BD251-4969-48D2-815F-045F31FF2371}" type="pres">
      <dgm:prSet presAssocID="{2D1D15C0-6954-40E0-B768-A31C4B4472B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3EC785-D7FA-472B-AE88-29A192B86218}" type="pres">
      <dgm:prSet presAssocID="{2D1D15C0-6954-40E0-B768-A31C4B4472B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0381E37-AB22-4C7C-87EB-EC36FF783271}" type="pres">
      <dgm:prSet presAssocID="{2D1D15C0-6954-40E0-B768-A31C4B4472B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426526-17A5-4277-A751-CE048816D12E}" type="pres">
      <dgm:prSet presAssocID="{2D1D15C0-6954-40E0-B768-A31C4B4472B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6CD8F66-4E71-4BF2-90CE-1B72959E9FB4}" type="presOf" srcId="{64D6F58F-1DF7-4476-BF16-8F0CAFEE83B2}" destId="{5051A9AC-0675-4A55-83E9-A4578AE18A28}" srcOrd="0" destOrd="0" presId="urn:microsoft.com/office/officeart/2005/8/layout/vProcess5"/>
    <dgm:cxn modelId="{0B04A807-728C-496A-AC2D-4932510DF21A}" srcId="{2D1D15C0-6954-40E0-B768-A31C4B4472B7}" destId="{6540FC02-A9BE-4729-A707-F5F2535F6CAB}" srcOrd="1" destOrd="0" parTransId="{08DA27F6-FC04-4B35-92E3-95CE36842FBA}" sibTransId="{64D6F58F-1DF7-4476-BF16-8F0CAFEE83B2}"/>
    <dgm:cxn modelId="{60316EDD-C6BF-4B7C-A9FE-1E6A721F2A94}" srcId="{2D1D15C0-6954-40E0-B768-A31C4B4472B7}" destId="{80D65F9D-6414-4285-BD6F-F229892CB7E5}" srcOrd="2" destOrd="0" parTransId="{B42A240B-9D9B-4621-92F1-A87ECF90A2FD}" sibTransId="{072CB894-C6A0-40A1-9E4D-C67D7D747DA6}"/>
    <dgm:cxn modelId="{7D3E3B73-AC0D-4DE8-82E4-558740767690}" srcId="{2D1D15C0-6954-40E0-B768-A31C4B4472B7}" destId="{5D788576-A78E-4109-A135-42E66FF7D85D}" srcOrd="0" destOrd="0" parTransId="{6F4B2069-5C2D-47B7-B49D-04F4961809B1}" sibTransId="{C51BD3AB-EFE2-435F-807B-60798D636E01}"/>
    <dgm:cxn modelId="{0A8A6BE6-66EA-4302-8677-A3ADAD142292}" type="presOf" srcId="{C51BD3AB-EFE2-435F-807B-60798D636E01}" destId="{936189A8-A2D3-4566-9DFA-B76D11595027}" srcOrd="0" destOrd="0" presId="urn:microsoft.com/office/officeart/2005/8/layout/vProcess5"/>
    <dgm:cxn modelId="{0CB281CA-FEF3-4DFB-8D57-39BF6A44455A}" type="presOf" srcId="{5D788576-A78E-4109-A135-42E66FF7D85D}" destId="{5A4BD251-4969-48D2-815F-045F31FF2371}" srcOrd="1" destOrd="0" presId="urn:microsoft.com/office/officeart/2005/8/layout/vProcess5"/>
    <dgm:cxn modelId="{FF6DDEC6-5770-4101-B0DE-3EE9205077E5}" srcId="{2D1D15C0-6954-40E0-B768-A31C4B4472B7}" destId="{8655A757-8653-4B86-8BE4-E8C849EE44CD}" srcOrd="3" destOrd="0" parTransId="{B4664D80-D722-4AE0-B426-281EA47B27A5}" sibTransId="{53ECDB62-6AAC-495C-8B0A-E7D65DD5AE8A}"/>
    <dgm:cxn modelId="{8AC57E5F-99C7-4FB4-BB98-25A070079F33}" type="presOf" srcId="{8655A757-8653-4B86-8BE4-E8C849EE44CD}" destId="{63673261-37F7-46BF-9081-4101974ED57B}" srcOrd="0" destOrd="0" presId="urn:microsoft.com/office/officeart/2005/8/layout/vProcess5"/>
    <dgm:cxn modelId="{B0C7EEDA-13F6-42FE-904C-8F7D1D7F119B}" type="presOf" srcId="{072CB894-C6A0-40A1-9E4D-C67D7D747DA6}" destId="{E1AFD67E-5DEE-4C22-920B-C3A30681C1A5}" srcOrd="0" destOrd="0" presId="urn:microsoft.com/office/officeart/2005/8/layout/vProcess5"/>
    <dgm:cxn modelId="{B5CD33DE-7854-493D-AEA9-705F0FA9E2AE}" type="presOf" srcId="{6540FC02-A9BE-4729-A707-F5F2535F6CAB}" destId="{CD593057-C1C7-4AFB-9589-7B2923630A19}" srcOrd="0" destOrd="0" presId="urn:microsoft.com/office/officeart/2005/8/layout/vProcess5"/>
    <dgm:cxn modelId="{0910C578-87BA-4EDD-81A0-4767B693B9F8}" type="presOf" srcId="{2D1D15C0-6954-40E0-B768-A31C4B4472B7}" destId="{9D029507-9F37-47BB-937A-F7FDEBA31AF4}" srcOrd="0" destOrd="0" presId="urn:microsoft.com/office/officeart/2005/8/layout/vProcess5"/>
    <dgm:cxn modelId="{2059825D-4047-4A89-A54D-8529BE3ED6C8}" type="presOf" srcId="{6540FC02-A9BE-4729-A707-F5F2535F6CAB}" destId="{EC3EC785-D7FA-472B-AE88-29A192B86218}" srcOrd="1" destOrd="0" presId="urn:microsoft.com/office/officeart/2005/8/layout/vProcess5"/>
    <dgm:cxn modelId="{5A9247FC-BD24-4853-83EA-C3C92007D119}" type="presOf" srcId="{8655A757-8653-4B86-8BE4-E8C849EE44CD}" destId="{87426526-17A5-4277-A751-CE048816D12E}" srcOrd="1" destOrd="0" presId="urn:microsoft.com/office/officeart/2005/8/layout/vProcess5"/>
    <dgm:cxn modelId="{CBE9AFB9-C7BF-4698-863C-227530A4E96B}" type="presOf" srcId="{5D788576-A78E-4109-A135-42E66FF7D85D}" destId="{41EDF3C8-7133-41D4-9E15-40546B6EBAB4}" srcOrd="0" destOrd="0" presId="urn:microsoft.com/office/officeart/2005/8/layout/vProcess5"/>
    <dgm:cxn modelId="{54D5071E-7070-4759-A555-C3D7AF65334B}" type="presOf" srcId="{80D65F9D-6414-4285-BD6F-F229892CB7E5}" destId="{F0F4F4B5-89F3-4BBD-AFFF-F1D5629CE6A5}" srcOrd="0" destOrd="0" presId="urn:microsoft.com/office/officeart/2005/8/layout/vProcess5"/>
    <dgm:cxn modelId="{680176A2-9119-4F6F-8F5F-55B7E21D3733}" type="presOf" srcId="{80D65F9D-6414-4285-BD6F-F229892CB7E5}" destId="{20381E37-AB22-4C7C-87EB-EC36FF783271}" srcOrd="1" destOrd="0" presId="urn:microsoft.com/office/officeart/2005/8/layout/vProcess5"/>
    <dgm:cxn modelId="{978954F5-B2D5-4958-B199-1149CDB426C4}" type="presParOf" srcId="{9D029507-9F37-47BB-937A-F7FDEBA31AF4}" destId="{DC644F86-26BA-4635-B17B-CBAE7322A807}" srcOrd="0" destOrd="0" presId="urn:microsoft.com/office/officeart/2005/8/layout/vProcess5"/>
    <dgm:cxn modelId="{B674DA7E-0B50-4E5D-A211-DB2681CB7BD1}" type="presParOf" srcId="{9D029507-9F37-47BB-937A-F7FDEBA31AF4}" destId="{41EDF3C8-7133-41D4-9E15-40546B6EBAB4}" srcOrd="1" destOrd="0" presId="urn:microsoft.com/office/officeart/2005/8/layout/vProcess5"/>
    <dgm:cxn modelId="{C2AECFB0-F46F-4B63-8543-8C7D2CFD8FB0}" type="presParOf" srcId="{9D029507-9F37-47BB-937A-F7FDEBA31AF4}" destId="{CD593057-C1C7-4AFB-9589-7B2923630A19}" srcOrd="2" destOrd="0" presId="urn:microsoft.com/office/officeart/2005/8/layout/vProcess5"/>
    <dgm:cxn modelId="{0F08BE11-224E-4FD6-BA45-E804A6E6797B}" type="presParOf" srcId="{9D029507-9F37-47BB-937A-F7FDEBA31AF4}" destId="{F0F4F4B5-89F3-4BBD-AFFF-F1D5629CE6A5}" srcOrd="3" destOrd="0" presId="urn:microsoft.com/office/officeart/2005/8/layout/vProcess5"/>
    <dgm:cxn modelId="{1B20CD7C-7051-4380-94B7-DB2E4D8AE7EB}" type="presParOf" srcId="{9D029507-9F37-47BB-937A-F7FDEBA31AF4}" destId="{63673261-37F7-46BF-9081-4101974ED57B}" srcOrd="4" destOrd="0" presId="urn:microsoft.com/office/officeart/2005/8/layout/vProcess5"/>
    <dgm:cxn modelId="{058D9D96-E27C-46F2-B3E1-9B6A1AECFB07}" type="presParOf" srcId="{9D029507-9F37-47BB-937A-F7FDEBA31AF4}" destId="{936189A8-A2D3-4566-9DFA-B76D11595027}" srcOrd="5" destOrd="0" presId="urn:microsoft.com/office/officeart/2005/8/layout/vProcess5"/>
    <dgm:cxn modelId="{95D5E3A4-F27E-459A-951A-582CA747E867}" type="presParOf" srcId="{9D029507-9F37-47BB-937A-F7FDEBA31AF4}" destId="{5051A9AC-0675-4A55-83E9-A4578AE18A28}" srcOrd="6" destOrd="0" presId="urn:microsoft.com/office/officeart/2005/8/layout/vProcess5"/>
    <dgm:cxn modelId="{37392DA0-FD9C-41C0-846C-591ACAA242DA}" type="presParOf" srcId="{9D029507-9F37-47BB-937A-F7FDEBA31AF4}" destId="{E1AFD67E-5DEE-4C22-920B-C3A30681C1A5}" srcOrd="7" destOrd="0" presId="urn:microsoft.com/office/officeart/2005/8/layout/vProcess5"/>
    <dgm:cxn modelId="{05B52E2F-3989-4938-94D5-9D0BD6696821}" type="presParOf" srcId="{9D029507-9F37-47BB-937A-F7FDEBA31AF4}" destId="{5A4BD251-4969-48D2-815F-045F31FF2371}" srcOrd="8" destOrd="0" presId="urn:microsoft.com/office/officeart/2005/8/layout/vProcess5"/>
    <dgm:cxn modelId="{F9F1D333-2732-4488-9E28-536AF4E51B0D}" type="presParOf" srcId="{9D029507-9F37-47BB-937A-F7FDEBA31AF4}" destId="{EC3EC785-D7FA-472B-AE88-29A192B86218}" srcOrd="9" destOrd="0" presId="urn:microsoft.com/office/officeart/2005/8/layout/vProcess5"/>
    <dgm:cxn modelId="{850D70A6-D0EE-4AA2-98AE-0F9214012C33}" type="presParOf" srcId="{9D029507-9F37-47BB-937A-F7FDEBA31AF4}" destId="{20381E37-AB22-4C7C-87EB-EC36FF783271}" srcOrd="10" destOrd="0" presId="urn:microsoft.com/office/officeart/2005/8/layout/vProcess5"/>
    <dgm:cxn modelId="{2A26947C-AC08-4413-8AED-C5BE3B997B1A}" type="presParOf" srcId="{9D029507-9F37-47BB-937A-F7FDEBA31AF4}" destId="{87426526-17A5-4277-A751-CE048816D12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68291D-940B-49CE-9011-6330E63107A2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2AFCF73-3BD9-4481-AE18-C4C84DF7395C}">
      <dgm:prSet custT="1"/>
      <dgm:spPr/>
      <dgm:t>
        <a:bodyPr/>
        <a:lstStyle/>
        <a:p>
          <a:r>
            <a:rPr lang="hr-HR" sz="2400" dirty="0"/>
            <a:t>Seoba Germana</a:t>
          </a:r>
          <a:endParaRPr lang="en-US" sz="2400" dirty="0"/>
        </a:p>
      </dgm:t>
    </dgm:pt>
    <dgm:pt modelId="{2A68EACC-FFC0-4E1F-970E-69735D5A58ED}" type="parTrans" cxnId="{3D630E20-79D7-4349-A22A-1400DBB671AA}">
      <dgm:prSet/>
      <dgm:spPr/>
      <dgm:t>
        <a:bodyPr/>
        <a:lstStyle/>
        <a:p>
          <a:endParaRPr lang="en-US"/>
        </a:p>
      </dgm:t>
    </dgm:pt>
    <dgm:pt modelId="{0A378CD2-FE0A-4C13-8185-0750DAE1B9D6}" type="sibTrans" cxnId="{3D630E20-79D7-4349-A22A-1400DBB671AA}">
      <dgm:prSet/>
      <dgm:spPr/>
      <dgm:t>
        <a:bodyPr/>
        <a:lstStyle/>
        <a:p>
          <a:endParaRPr lang="en-US"/>
        </a:p>
      </dgm:t>
    </dgm:pt>
    <dgm:pt modelId="{15279843-2C81-4FF0-9897-075A81D4020E}">
      <dgm:prSet custT="1"/>
      <dgm:spPr/>
      <dgm:t>
        <a:bodyPr/>
        <a:lstStyle/>
        <a:p>
          <a:r>
            <a:rPr lang="hr-HR" sz="2400" dirty="0"/>
            <a:t>Slaveni naseljavaju prostore od Karpata do Baltičkog mora</a:t>
          </a:r>
          <a:endParaRPr lang="en-US" sz="2400" dirty="0"/>
        </a:p>
      </dgm:t>
    </dgm:pt>
    <dgm:pt modelId="{E3C43511-E2A1-4842-B5C8-C53DAD3B0C20}" type="parTrans" cxnId="{F8941AAD-875F-4B5E-A88A-588ECBC44E78}">
      <dgm:prSet/>
      <dgm:spPr/>
      <dgm:t>
        <a:bodyPr/>
        <a:lstStyle/>
        <a:p>
          <a:endParaRPr lang="en-US"/>
        </a:p>
      </dgm:t>
    </dgm:pt>
    <dgm:pt modelId="{6F7E0DAD-9F4B-4552-B5D7-FC50EF17AB7E}" type="sibTrans" cxnId="{F8941AAD-875F-4B5E-A88A-588ECBC44E78}">
      <dgm:prSet/>
      <dgm:spPr/>
      <dgm:t>
        <a:bodyPr/>
        <a:lstStyle/>
        <a:p>
          <a:endParaRPr lang="en-US"/>
        </a:p>
      </dgm:t>
    </dgm:pt>
    <dgm:pt modelId="{B897A312-E096-4C16-8A19-A843DD2BFEB7}">
      <dgm:prSet custT="1"/>
      <dgm:spPr/>
      <dgm:t>
        <a:bodyPr/>
        <a:lstStyle/>
        <a:p>
          <a:r>
            <a:rPr lang="hr-HR" sz="2400" dirty="0"/>
            <a:t>Prodor Avara iz Azije i seoba Slavena</a:t>
          </a:r>
          <a:endParaRPr lang="en-US" sz="2400" dirty="0"/>
        </a:p>
      </dgm:t>
    </dgm:pt>
    <dgm:pt modelId="{32EC119F-B8AF-477A-851C-5103A6A599D3}" type="parTrans" cxnId="{047EC287-277B-48C5-BBB5-3E5A0C905E42}">
      <dgm:prSet/>
      <dgm:spPr/>
      <dgm:t>
        <a:bodyPr/>
        <a:lstStyle/>
        <a:p>
          <a:endParaRPr lang="en-US"/>
        </a:p>
      </dgm:t>
    </dgm:pt>
    <dgm:pt modelId="{DEB613F4-ABC8-441F-BFC3-3D3E8671C69F}" type="sibTrans" cxnId="{047EC287-277B-48C5-BBB5-3E5A0C905E42}">
      <dgm:prSet/>
      <dgm:spPr/>
      <dgm:t>
        <a:bodyPr/>
        <a:lstStyle/>
        <a:p>
          <a:endParaRPr lang="en-US"/>
        </a:p>
      </dgm:t>
    </dgm:pt>
    <dgm:pt modelId="{CFBCC0DE-C7DE-44E3-BCF6-13C0F549328C}">
      <dgm:prSet custT="1"/>
      <dgm:spPr/>
      <dgm:t>
        <a:bodyPr/>
        <a:lstStyle/>
        <a:p>
          <a:r>
            <a:rPr lang="hr-HR" sz="2400" dirty="0"/>
            <a:t>Istočni, Zapadni i Južni Slaveni</a:t>
          </a:r>
          <a:endParaRPr lang="en-US" sz="2400" dirty="0"/>
        </a:p>
      </dgm:t>
    </dgm:pt>
    <dgm:pt modelId="{CDBD39D9-47BA-487D-930B-D7DA0A51EB2E}" type="parTrans" cxnId="{6952F112-A542-435B-9CD2-FF229ACD49B0}">
      <dgm:prSet/>
      <dgm:spPr/>
      <dgm:t>
        <a:bodyPr/>
        <a:lstStyle/>
        <a:p>
          <a:endParaRPr lang="en-US"/>
        </a:p>
      </dgm:t>
    </dgm:pt>
    <dgm:pt modelId="{6A204388-8A87-47F4-A270-38489CE62F1C}" type="sibTrans" cxnId="{6952F112-A542-435B-9CD2-FF229ACD49B0}">
      <dgm:prSet/>
      <dgm:spPr/>
      <dgm:t>
        <a:bodyPr/>
        <a:lstStyle/>
        <a:p>
          <a:endParaRPr lang="en-US"/>
        </a:p>
      </dgm:t>
    </dgm:pt>
    <dgm:pt modelId="{4FCB1CC4-EA9D-4268-BC54-7DD1136DA6B9}">
      <dgm:prSet custT="1"/>
      <dgm:spPr/>
      <dgm:t>
        <a:bodyPr/>
        <a:lstStyle/>
        <a:p>
          <a:r>
            <a:rPr lang="hr-HR" sz="2400" dirty="0"/>
            <a:t>Seoba Bijelih Hrvata</a:t>
          </a:r>
          <a:endParaRPr lang="en-US" sz="2400" dirty="0"/>
        </a:p>
      </dgm:t>
    </dgm:pt>
    <dgm:pt modelId="{A55EF9F7-6378-4ECA-8BF7-E46FEDEC333A}" type="parTrans" cxnId="{307C3B7B-9031-43AC-B29A-7E6069B36DE3}">
      <dgm:prSet/>
      <dgm:spPr/>
      <dgm:t>
        <a:bodyPr/>
        <a:lstStyle/>
        <a:p>
          <a:endParaRPr lang="en-US"/>
        </a:p>
      </dgm:t>
    </dgm:pt>
    <dgm:pt modelId="{CD6A287E-06FD-4D2C-9D50-7D81E853E20F}" type="sibTrans" cxnId="{307C3B7B-9031-43AC-B29A-7E6069B36DE3}">
      <dgm:prSet/>
      <dgm:spPr/>
      <dgm:t>
        <a:bodyPr/>
        <a:lstStyle/>
        <a:p>
          <a:endParaRPr lang="en-US"/>
        </a:p>
      </dgm:t>
    </dgm:pt>
    <dgm:pt modelId="{E74CC9AE-900A-4C46-9545-4B3B83872549}" type="pres">
      <dgm:prSet presAssocID="{DD68291D-940B-49CE-9011-6330E63107A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34E8FD4-3FED-4671-9355-3137CFA82F89}" type="pres">
      <dgm:prSet presAssocID="{DD68291D-940B-49CE-9011-6330E63107A2}" presName="dummyMaxCanvas" presStyleCnt="0">
        <dgm:presLayoutVars/>
      </dgm:prSet>
      <dgm:spPr/>
    </dgm:pt>
    <dgm:pt modelId="{ACD10302-3085-496E-9AC6-8CFB1E5A9D25}" type="pres">
      <dgm:prSet presAssocID="{DD68291D-940B-49CE-9011-6330E63107A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3768B29-386F-4D7A-93E6-A021764DEDE6}" type="pres">
      <dgm:prSet presAssocID="{DD68291D-940B-49CE-9011-6330E63107A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C4DD48-752D-4914-A20C-18DA1C25227B}" type="pres">
      <dgm:prSet presAssocID="{DD68291D-940B-49CE-9011-6330E63107A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301A98-CDF9-4C60-8BA6-EBB07D092B3F}" type="pres">
      <dgm:prSet presAssocID="{DD68291D-940B-49CE-9011-6330E63107A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CE844D-6CE6-4647-B19D-CB5DD5141C9D}" type="pres">
      <dgm:prSet presAssocID="{DD68291D-940B-49CE-9011-6330E63107A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F0DD74F-9E0E-4A2D-8A1A-0285CE8F9709}" type="pres">
      <dgm:prSet presAssocID="{DD68291D-940B-49CE-9011-6330E63107A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21D1E7-9148-41CC-B845-F69B8D639E55}" type="pres">
      <dgm:prSet presAssocID="{DD68291D-940B-49CE-9011-6330E63107A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ACD61BA-1852-493F-9A61-9E4A93A31876}" type="pres">
      <dgm:prSet presAssocID="{DD68291D-940B-49CE-9011-6330E63107A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C9CA53-121E-405D-A785-326F75BDC722}" type="pres">
      <dgm:prSet presAssocID="{DD68291D-940B-49CE-9011-6330E63107A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C04FDE-3E61-4781-B662-8C01640AABDC}" type="pres">
      <dgm:prSet presAssocID="{DD68291D-940B-49CE-9011-6330E63107A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58E9CF6-814E-4A93-AED3-F8BD32EDF981}" type="pres">
      <dgm:prSet presAssocID="{DD68291D-940B-49CE-9011-6330E63107A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2F290F-C6D7-4A99-ABBE-547A6602ACD3}" type="pres">
      <dgm:prSet presAssocID="{DD68291D-940B-49CE-9011-6330E63107A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4621E5-F7BF-4550-9B9E-133AA0E13BA4}" type="pres">
      <dgm:prSet presAssocID="{DD68291D-940B-49CE-9011-6330E63107A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15441F8-8819-49A0-BD7B-F5A4903A58AA}" type="pres">
      <dgm:prSet presAssocID="{DD68291D-940B-49CE-9011-6330E63107A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A34B050-7635-4934-877A-AE24C1567FE4}" type="presOf" srcId="{CFBCC0DE-C7DE-44E3-BCF6-13C0F549328C}" destId="{6C301A98-CDF9-4C60-8BA6-EBB07D092B3F}" srcOrd="0" destOrd="0" presId="urn:microsoft.com/office/officeart/2005/8/layout/vProcess5"/>
    <dgm:cxn modelId="{05DC47AC-F131-4F2E-A31D-1670512A104F}" type="presOf" srcId="{62AFCF73-3BD9-4481-AE18-C4C84DF7395C}" destId="{14C04FDE-3E61-4781-B662-8C01640AABDC}" srcOrd="1" destOrd="0" presId="urn:microsoft.com/office/officeart/2005/8/layout/vProcess5"/>
    <dgm:cxn modelId="{E8049D91-3199-423D-B3D6-7DA18D939AD9}" type="presOf" srcId="{B897A312-E096-4C16-8A19-A843DD2BFEB7}" destId="{CC2F290F-C6D7-4A99-ABBE-547A6602ACD3}" srcOrd="1" destOrd="0" presId="urn:microsoft.com/office/officeart/2005/8/layout/vProcess5"/>
    <dgm:cxn modelId="{6952F112-A542-435B-9CD2-FF229ACD49B0}" srcId="{DD68291D-940B-49CE-9011-6330E63107A2}" destId="{CFBCC0DE-C7DE-44E3-BCF6-13C0F549328C}" srcOrd="3" destOrd="0" parTransId="{CDBD39D9-47BA-487D-930B-D7DA0A51EB2E}" sibTransId="{6A204388-8A87-47F4-A270-38489CE62F1C}"/>
    <dgm:cxn modelId="{F8941AAD-875F-4B5E-A88A-588ECBC44E78}" srcId="{DD68291D-940B-49CE-9011-6330E63107A2}" destId="{15279843-2C81-4FF0-9897-075A81D4020E}" srcOrd="1" destOrd="0" parTransId="{E3C43511-E2A1-4842-B5C8-C53DAD3B0C20}" sibTransId="{6F7E0DAD-9F4B-4552-B5D7-FC50EF17AB7E}"/>
    <dgm:cxn modelId="{E391B031-F82C-41FF-95CA-1D48419F663C}" type="presOf" srcId="{15279843-2C81-4FF0-9897-075A81D4020E}" destId="{558E9CF6-814E-4A93-AED3-F8BD32EDF981}" srcOrd="1" destOrd="0" presId="urn:microsoft.com/office/officeart/2005/8/layout/vProcess5"/>
    <dgm:cxn modelId="{3D630E20-79D7-4349-A22A-1400DBB671AA}" srcId="{DD68291D-940B-49CE-9011-6330E63107A2}" destId="{62AFCF73-3BD9-4481-AE18-C4C84DF7395C}" srcOrd="0" destOrd="0" parTransId="{2A68EACC-FFC0-4E1F-970E-69735D5A58ED}" sibTransId="{0A378CD2-FE0A-4C13-8185-0750DAE1B9D6}"/>
    <dgm:cxn modelId="{047EC287-277B-48C5-BBB5-3E5A0C905E42}" srcId="{DD68291D-940B-49CE-9011-6330E63107A2}" destId="{B897A312-E096-4C16-8A19-A843DD2BFEB7}" srcOrd="2" destOrd="0" parTransId="{32EC119F-B8AF-477A-851C-5103A6A599D3}" sibTransId="{DEB613F4-ABC8-441F-BFC3-3D3E8671C69F}"/>
    <dgm:cxn modelId="{4E944066-A4D6-43C2-9F85-E2DF583DDF6F}" type="presOf" srcId="{15279843-2C81-4FF0-9897-075A81D4020E}" destId="{53768B29-386F-4D7A-93E6-A021764DEDE6}" srcOrd="0" destOrd="0" presId="urn:microsoft.com/office/officeart/2005/8/layout/vProcess5"/>
    <dgm:cxn modelId="{98791529-09F2-4AB0-B232-DEA0ADE13210}" type="presOf" srcId="{B897A312-E096-4C16-8A19-A843DD2BFEB7}" destId="{05C4DD48-752D-4914-A20C-18DA1C25227B}" srcOrd="0" destOrd="0" presId="urn:microsoft.com/office/officeart/2005/8/layout/vProcess5"/>
    <dgm:cxn modelId="{0B4A597E-DE83-4190-9795-1021A192010D}" type="presOf" srcId="{DD68291D-940B-49CE-9011-6330E63107A2}" destId="{E74CC9AE-900A-4C46-9545-4B3B83872549}" srcOrd="0" destOrd="0" presId="urn:microsoft.com/office/officeart/2005/8/layout/vProcess5"/>
    <dgm:cxn modelId="{307C3B7B-9031-43AC-B29A-7E6069B36DE3}" srcId="{DD68291D-940B-49CE-9011-6330E63107A2}" destId="{4FCB1CC4-EA9D-4268-BC54-7DD1136DA6B9}" srcOrd="4" destOrd="0" parTransId="{A55EF9F7-6378-4ECA-8BF7-E46FEDEC333A}" sibTransId="{CD6A287E-06FD-4D2C-9D50-7D81E853E20F}"/>
    <dgm:cxn modelId="{64C484DA-1813-4507-9B36-59EF8886D240}" type="presOf" srcId="{DEB613F4-ABC8-441F-BFC3-3D3E8671C69F}" destId="{FACD61BA-1852-493F-9A61-9E4A93A31876}" srcOrd="0" destOrd="0" presId="urn:microsoft.com/office/officeart/2005/8/layout/vProcess5"/>
    <dgm:cxn modelId="{AD365665-9ED8-458B-85B3-7B68AECCC641}" type="presOf" srcId="{6F7E0DAD-9F4B-4552-B5D7-FC50EF17AB7E}" destId="{8021D1E7-9148-41CC-B845-F69B8D639E55}" srcOrd="0" destOrd="0" presId="urn:microsoft.com/office/officeart/2005/8/layout/vProcess5"/>
    <dgm:cxn modelId="{7E905355-8047-48AA-8DC4-2113F651C8C8}" type="presOf" srcId="{6A204388-8A87-47F4-A270-38489CE62F1C}" destId="{7FC9CA53-121E-405D-A785-326F75BDC722}" srcOrd="0" destOrd="0" presId="urn:microsoft.com/office/officeart/2005/8/layout/vProcess5"/>
    <dgm:cxn modelId="{463E56D7-2A37-4BB9-887D-20A1D64BAA89}" type="presOf" srcId="{4FCB1CC4-EA9D-4268-BC54-7DD1136DA6B9}" destId="{915441F8-8819-49A0-BD7B-F5A4903A58AA}" srcOrd="1" destOrd="0" presId="urn:microsoft.com/office/officeart/2005/8/layout/vProcess5"/>
    <dgm:cxn modelId="{49AF20E7-EC0B-43EA-9BE4-AD95FC21BB03}" type="presOf" srcId="{62AFCF73-3BD9-4481-AE18-C4C84DF7395C}" destId="{ACD10302-3085-496E-9AC6-8CFB1E5A9D25}" srcOrd="0" destOrd="0" presId="urn:microsoft.com/office/officeart/2005/8/layout/vProcess5"/>
    <dgm:cxn modelId="{64E65673-6C0A-487A-B627-43BD6D1F57E3}" type="presOf" srcId="{CFBCC0DE-C7DE-44E3-BCF6-13C0F549328C}" destId="{AE4621E5-F7BF-4550-9B9E-133AA0E13BA4}" srcOrd="1" destOrd="0" presId="urn:microsoft.com/office/officeart/2005/8/layout/vProcess5"/>
    <dgm:cxn modelId="{37E25844-C032-490C-9C84-6F76435E8718}" type="presOf" srcId="{4FCB1CC4-EA9D-4268-BC54-7DD1136DA6B9}" destId="{68CE844D-6CE6-4647-B19D-CB5DD5141C9D}" srcOrd="0" destOrd="0" presId="urn:microsoft.com/office/officeart/2005/8/layout/vProcess5"/>
    <dgm:cxn modelId="{224D4807-7579-496B-9985-89A6367F4943}" type="presOf" srcId="{0A378CD2-FE0A-4C13-8185-0750DAE1B9D6}" destId="{8F0DD74F-9E0E-4A2D-8A1A-0285CE8F9709}" srcOrd="0" destOrd="0" presId="urn:microsoft.com/office/officeart/2005/8/layout/vProcess5"/>
    <dgm:cxn modelId="{D5438077-B457-4FE0-BDDA-3B9F4AF5CEE8}" type="presParOf" srcId="{E74CC9AE-900A-4C46-9545-4B3B83872549}" destId="{934E8FD4-3FED-4671-9355-3137CFA82F89}" srcOrd="0" destOrd="0" presId="urn:microsoft.com/office/officeart/2005/8/layout/vProcess5"/>
    <dgm:cxn modelId="{C4FAAD77-F731-4A4E-97E6-6AC4D65329ED}" type="presParOf" srcId="{E74CC9AE-900A-4C46-9545-4B3B83872549}" destId="{ACD10302-3085-496E-9AC6-8CFB1E5A9D25}" srcOrd="1" destOrd="0" presId="urn:microsoft.com/office/officeart/2005/8/layout/vProcess5"/>
    <dgm:cxn modelId="{6C48A2D9-D09F-440B-A217-E460397DC6C3}" type="presParOf" srcId="{E74CC9AE-900A-4C46-9545-4B3B83872549}" destId="{53768B29-386F-4D7A-93E6-A021764DEDE6}" srcOrd="2" destOrd="0" presId="urn:microsoft.com/office/officeart/2005/8/layout/vProcess5"/>
    <dgm:cxn modelId="{A2C29A72-57C8-40C7-8CAB-D4B75F61B365}" type="presParOf" srcId="{E74CC9AE-900A-4C46-9545-4B3B83872549}" destId="{05C4DD48-752D-4914-A20C-18DA1C25227B}" srcOrd="3" destOrd="0" presId="urn:microsoft.com/office/officeart/2005/8/layout/vProcess5"/>
    <dgm:cxn modelId="{B7B0C127-C868-4768-99D0-C593061D2E76}" type="presParOf" srcId="{E74CC9AE-900A-4C46-9545-4B3B83872549}" destId="{6C301A98-CDF9-4C60-8BA6-EBB07D092B3F}" srcOrd="4" destOrd="0" presId="urn:microsoft.com/office/officeart/2005/8/layout/vProcess5"/>
    <dgm:cxn modelId="{AB3EBE68-70AB-4BE2-A695-E120DAAD084D}" type="presParOf" srcId="{E74CC9AE-900A-4C46-9545-4B3B83872549}" destId="{68CE844D-6CE6-4647-B19D-CB5DD5141C9D}" srcOrd="5" destOrd="0" presId="urn:microsoft.com/office/officeart/2005/8/layout/vProcess5"/>
    <dgm:cxn modelId="{2DA07989-F878-4AE2-B1FA-442B2D521DF0}" type="presParOf" srcId="{E74CC9AE-900A-4C46-9545-4B3B83872549}" destId="{8F0DD74F-9E0E-4A2D-8A1A-0285CE8F9709}" srcOrd="6" destOrd="0" presId="urn:microsoft.com/office/officeart/2005/8/layout/vProcess5"/>
    <dgm:cxn modelId="{553413F0-FA1A-4467-807A-31192F9B1C0F}" type="presParOf" srcId="{E74CC9AE-900A-4C46-9545-4B3B83872549}" destId="{8021D1E7-9148-41CC-B845-F69B8D639E55}" srcOrd="7" destOrd="0" presId="urn:microsoft.com/office/officeart/2005/8/layout/vProcess5"/>
    <dgm:cxn modelId="{5B2CF476-FE39-4012-A732-158C50CAB7B4}" type="presParOf" srcId="{E74CC9AE-900A-4C46-9545-4B3B83872549}" destId="{FACD61BA-1852-493F-9A61-9E4A93A31876}" srcOrd="8" destOrd="0" presId="urn:microsoft.com/office/officeart/2005/8/layout/vProcess5"/>
    <dgm:cxn modelId="{E0BDAF45-B5A3-482D-9FAC-E06815C69FC4}" type="presParOf" srcId="{E74CC9AE-900A-4C46-9545-4B3B83872549}" destId="{7FC9CA53-121E-405D-A785-326F75BDC722}" srcOrd="9" destOrd="0" presId="urn:microsoft.com/office/officeart/2005/8/layout/vProcess5"/>
    <dgm:cxn modelId="{47CA6C71-3DD5-4082-8A7D-60A6D22B2247}" type="presParOf" srcId="{E74CC9AE-900A-4C46-9545-4B3B83872549}" destId="{14C04FDE-3E61-4781-B662-8C01640AABDC}" srcOrd="10" destOrd="0" presId="urn:microsoft.com/office/officeart/2005/8/layout/vProcess5"/>
    <dgm:cxn modelId="{B914EB36-3B54-46F0-B1F7-8C9E0BF22A94}" type="presParOf" srcId="{E74CC9AE-900A-4C46-9545-4B3B83872549}" destId="{558E9CF6-814E-4A93-AED3-F8BD32EDF981}" srcOrd="11" destOrd="0" presId="urn:microsoft.com/office/officeart/2005/8/layout/vProcess5"/>
    <dgm:cxn modelId="{13DBB9F9-05EF-432A-ADF1-1E46A2D6B069}" type="presParOf" srcId="{E74CC9AE-900A-4C46-9545-4B3B83872549}" destId="{CC2F290F-C6D7-4A99-ABBE-547A6602ACD3}" srcOrd="12" destOrd="0" presId="urn:microsoft.com/office/officeart/2005/8/layout/vProcess5"/>
    <dgm:cxn modelId="{DFA1E10D-AF34-49F9-9444-CA22D102B2E9}" type="presParOf" srcId="{E74CC9AE-900A-4C46-9545-4B3B83872549}" destId="{AE4621E5-F7BF-4550-9B9E-133AA0E13BA4}" srcOrd="13" destOrd="0" presId="urn:microsoft.com/office/officeart/2005/8/layout/vProcess5"/>
    <dgm:cxn modelId="{88174A71-240D-4F3D-8A0F-05D2AA032302}" type="presParOf" srcId="{E74CC9AE-900A-4C46-9545-4B3B83872549}" destId="{915441F8-8819-49A0-BD7B-F5A4903A58A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DD4BAC-96AA-4CB9-9EDB-FAA49C14C575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3650084-8708-4B6F-B33A-8848F702E22E}">
      <dgm:prSet custT="1"/>
      <dgm:spPr/>
      <dgm:t>
        <a:bodyPr/>
        <a:lstStyle/>
        <a:p>
          <a:r>
            <a:rPr lang="hr-HR" sz="2000" dirty="0"/>
            <a:t>Hrvati na novom području zatekli starosjedioce Romane</a:t>
          </a:r>
          <a:endParaRPr lang="en-US" sz="2000" dirty="0"/>
        </a:p>
      </dgm:t>
    </dgm:pt>
    <dgm:pt modelId="{FF41D250-224B-4CB7-94BD-37CEBC9E83CF}" type="parTrans" cxnId="{CA67B276-7BAE-4976-8452-75B8088E2965}">
      <dgm:prSet/>
      <dgm:spPr/>
      <dgm:t>
        <a:bodyPr/>
        <a:lstStyle/>
        <a:p>
          <a:endParaRPr lang="en-US"/>
        </a:p>
      </dgm:t>
    </dgm:pt>
    <dgm:pt modelId="{430569F0-B681-40A7-A321-6F4411BA703C}" type="sibTrans" cxnId="{CA67B276-7BAE-4976-8452-75B8088E2965}">
      <dgm:prSet/>
      <dgm:spPr/>
      <dgm:t>
        <a:bodyPr/>
        <a:lstStyle/>
        <a:p>
          <a:endParaRPr lang="en-US"/>
        </a:p>
      </dgm:t>
    </dgm:pt>
    <dgm:pt modelId="{B87F8057-0A57-41E9-95F2-4E739BDABFB6}">
      <dgm:prSet custT="1"/>
      <dgm:spPr/>
      <dgm:t>
        <a:bodyPr/>
        <a:lstStyle/>
        <a:p>
          <a:r>
            <a:rPr lang="hr-HR" sz="2000" dirty="0"/>
            <a:t>Dio Romana se povlači na otoke i utvrđene gradove</a:t>
          </a:r>
          <a:endParaRPr lang="en-US" sz="2000" dirty="0"/>
        </a:p>
      </dgm:t>
    </dgm:pt>
    <dgm:pt modelId="{10A1829D-4970-4857-BC27-8AB96FE6F47A}" type="parTrans" cxnId="{224C294B-4AFE-4570-8FE4-F2191633A86F}">
      <dgm:prSet/>
      <dgm:spPr/>
      <dgm:t>
        <a:bodyPr/>
        <a:lstStyle/>
        <a:p>
          <a:endParaRPr lang="en-US"/>
        </a:p>
      </dgm:t>
    </dgm:pt>
    <dgm:pt modelId="{7E10E741-E066-440F-B912-BA0A35E76739}" type="sibTrans" cxnId="{224C294B-4AFE-4570-8FE4-F2191633A86F}">
      <dgm:prSet/>
      <dgm:spPr/>
      <dgm:t>
        <a:bodyPr/>
        <a:lstStyle/>
        <a:p>
          <a:endParaRPr lang="en-US"/>
        </a:p>
      </dgm:t>
    </dgm:pt>
    <dgm:pt modelId="{63BDEA0C-DC37-43C2-8427-B241D6695CDA}">
      <dgm:prSet custT="1"/>
      <dgm:spPr/>
      <dgm:t>
        <a:bodyPr/>
        <a:lstStyle/>
        <a:p>
          <a:r>
            <a:rPr lang="hr-HR" sz="2000" dirty="0"/>
            <a:t>Miješanje Romana s pridošlim Hrvatima</a:t>
          </a:r>
          <a:endParaRPr lang="en-US" sz="2000" dirty="0"/>
        </a:p>
      </dgm:t>
    </dgm:pt>
    <dgm:pt modelId="{30E48ADF-7A2B-4615-90A1-1A84728EEA4E}" type="parTrans" cxnId="{5A0ED306-43B7-498B-8603-B605FAB6D283}">
      <dgm:prSet/>
      <dgm:spPr/>
      <dgm:t>
        <a:bodyPr/>
        <a:lstStyle/>
        <a:p>
          <a:endParaRPr lang="en-US"/>
        </a:p>
      </dgm:t>
    </dgm:pt>
    <dgm:pt modelId="{6A6EA0D6-40B2-4B9B-BA44-2D1FDACC8E77}" type="sibTrans" cxnId="{5A0ED306-43B7-498B-8603-B605FAB6D283}">
      <dgm:prSet/>
      <dgm:spPr/>
      <dgm:t>
        <a:bodyPr/>
        <a:lstStyle/>
        <a:p>
          <a:endParaRPr lang="en-US"/>
        </a:p>
      </dgm:t>
    </dgm:pt>
    <dgm:pt modelId="{45834D05-496C-40BA-9A9B-767426F1FF61}" type="pres">
      <dgm:prSet presAssocID="{F3DD4BAC-96AA-4CB9-9EDB-FAA49C14C5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0D7C926-54CA-4796-9B4D-2A92DFB4B925}" type="pres">
      <dgm:prSet presAssocID="{D3650084-8708-4B6F-B33A-8848F702E22E}" presName="hierRoot1" presStyleCnt="0"/>
      <dgm:spPr/>
    </dgm:pt>
    <dgm:pt modelId="{07D0B223-883C-42E0-9E11-929A2AD29C78}" type="pres">
      <dgm:prSet presAssocID="{D3650084-8708-4B6F-B33A-8848F702E22E}" presName="composite" presStyleCnt="0"/>
      <dgm:spPr/>
    </dgm:pt>
    <dgm:pt modelId="{EBC581D2-B310-4B57-AA45-7F477E0470D3}" type="pres">
      <dgm:prSet presAssocID="{D3650084-8708-4B6F-B33A-8848F702E22E}" presName="background" presStyleLbl="node0" presStyleIdx="0" presStyleCnt="3"/>
      <dgm:spPr/>
    </dgm:pt>
    <dgm:pt modelId="{5BEEFF41-DC32-462D-9788-41328C5B428A}" type="pres">
      <dgm:prSet presAssocID="{D3650084-8708-4B6F-B33A-8848F702E22E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449A9E2-54DB-4AA0-8E1E-146BCDD9EDE0}" type="pres">
      <dgm:prSet presAssocID="{D3650084-8708-4B6F-B33A-8848F702E22E}" presName="hierChild2" presStyleCnt="0"/>
      <dgm:spPr/>
    </dgm:pt>
    <dgm:pt modelId="{36126802-6967-41F2-BE2D-C0B928EF70D9}" type="pres">
      <dgm:prSet presAssocID="{B87F8057-0A57-41E9-95F2-4E739BDABFB6}" presName="hierRoot1" presStyleCnt="0"/>
      <dgm:spPr/>
    </dgm:pt>
    <dgm:pt modelId="{F1670E64-B0CC-4C15-B820-0854F8FDB0D1}" type="pres">
      <dgm:prSet presAssocID="{B87F8057-0A57-41E9-95F2-4E739BDABFB6}" presName="composite" presStyleCnt="0"/>
      <dgm:spPr/>
    </dgm:pt>
    <dgm:pt modelId="{BDB48E87-B824-43D7-AF43-044E81B00416}" type="pres">
      <dgm:prSet presAssocID="{B87F8057-0A57-41E9-95F2-4E739BDABFB6}" presName="background" presStyleLbl="node0" presStyleIdx="1" presStyleCnt="3"/>
      <dgm:spPr/>
    </dgm:pt>
    <dgm:pt modelId="{203B6868-FC24-4335-B512-13BF9016BF4D}" type="pres">
      <dgm:prSet presAssocID="{B87F8057-0A57-41E9-95F2-4E739BDABFB6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010A1A1-3684-4294-A63B-50FB97AB65D6}" type="pres">
      <dgm:prSet presAssocID="{B87F8057-0A57-41E9-95F2-4E739BDABFB6}" presName="hierChild2" presStyleCnt="0"/>
      <dgm:spPr/>
    </dgm:pt>
    <dgm:pt modelId="{69918342-95B3-4549-8836-DAD286724A97}" type="pres">
      <dgm:prSet presAssocID="{63BDEA0C-DC37-43C2-8427-B241D6695CDA}" presName="hierRoot1" presStyleCnt="0"/>
      <dgm:spPr/>
    </dgm:pt>
    <dgm:pt modelId="{55973F31-4FEC-4654-971F-B64690984567}" type="pres">
      <dgm:prSet presAssocID="{63BDEA0C-DC37-43C2-8427-B241D6695CDA}" presName="composite" presStyleCnt="0"/>
      <dgm:spPr/>
    </dgm:pt>
    <dgm:pt modelId="{AB70B2C4-6E61-48BA-8BDE-2B7CA0038BF2}" type="pres">
      <dgm:prSet presAssocID="{63BDEA0C-DC37-43C2-8427-B241D6695CDA}" presName="background" presStyleLbl="node0" presStyleIdx="2" presStyleCnt="3"/>
      <dgm:spPr/>
    </dgm:pt>
    <dgm:pt modelId="{7C1208A7-1A47-4CED-87F6-47AFF8035AD9}" type="pres">
      <dgm:prSet presAssocID="{63BDEA0C-DC37-43C2-8427-B241D6695CDA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1E7401E-9AEF-40FE-AC4B-705B6559BBBD}" type="pres">
      <dgm:prSet presAssocID="{63BDEA0C-DC37-43C2-8427-B241D6695CDA}" presName="hierChild2" presStyleCnt="0"/>
      <dgm:spPr/>
    </dgm:pt>
  </dgm:ptLst>
  <dgm:cxnLst>
    <dgm:cxn modelId="{5B22A85B-E185-4185-8EC4-B19BF4C33201}" type="presOf" srcId="{B87F8057-0A57-41E9-95F2-4E739BDABFB6}" destId="{203B6868-FC24-4335-B512-13BF9016BF4D}" srcOrd="0" destOrd="0" presId="urn:microsoft.com/office/officeart/2005/8/layout/hierarchy1"/>
    <dgm:cxn modelId="{4B06345A-013C-45A2-8530-27F030695893}" type="presOf" srcId="{F3DD4BAC-96AA-4CB9-9EDB-FAA49C14C575}" destId="{45834D05-496C-40BA-9A9B-767426F1FF61}" srcOrd="0" destOrd="0" presId="urn:microsoft.com/office/officeart/2005/8/layout/hierarchy1"/>
    <dgm:cxn modelId="{224C294B-4AFE-4570-8FE4-F2191633A86F}" srcId="{F3DD4BAC-96AA-4CB9-9EDB-FAA49C14C575}" destId="{B87F8057-0A57-41E9-95F2-4E739BDABFB6}" srcOrd="1" destOrd="0" parTransId="{10A1829D-4970-4857-BC27-8AB96FE6F47A}" sibTransId="{7E10E741-E066-440F-B912-BA0A35E76739}"/>
    <dgm:cxn modelId="{CB9982F4-05BE-400F-A55A-9815681D1A64}" type="presOf" srcId="{D3650084-8708-4B6F-B33A-8848F702E22E}" destId="{5BEEFF41-DC32-462D-9788-41328C5B428A}" srcOrd="0" destOrd="0" presId="urn:microsoft.com/office/officeart/2005/8/layout/hierarchy1"/>
    <dgm:cxn modelId="{CA67B276-7BAE-4976-8452-75B8088E2965}" srcId="{F3DD4BAC-96AA-4CB9-9EDB-FAA49C14C575}" destId="{D3650084-8708-4B6F-B33A-8848F702E22E}" srcOrd="0" destOrd="0" parTransId="{FF41D250-224B-4CB7-94BD-37CEBC9E83CF}" sibTransId="{430569F0-B681-40A7-A321-6F4411BA703C}"/>
    <dgm:cxn modelId="{6A1E5D7F-D204-4DB3-8026-49C04EFFD6D6}" type="presOf" srcId="{63BDEA0C-DC37-43C2-8427-B241D6695CDA}" destId="{7C1208A7-1A47-4CED-87F6-47AFF8035AD9}" srcOrd="0" destOrd="0" presId="urn:microsoft.com/office/officeart/2005/8/layout/hierarchy1"/>
    <dgm:cxn modelId="{5A0ED306-43B7-498B-8603-B605FAB6D283}" srcId="{F3DD4BAC-96AA-4CB9-9EDB-FAA49C14C575}" destId="{63BDEA0C-DC37-43C2-8427-B241D6695CDA}" srcOrd="2" destOrd="0" parTransId="{30E48ADF-7A2B-4615-90A1-1A84728EEA4E}" sibTransId="{6A6EA0D6-40B2-4B9B-BA44-2D1FDACC8E77}"/>
    <dgm:cxn modelId="{E72B0A3C-AC4C-4840-9640-9BB9D05AD5AC}" type="presParOf" srcId="{45834D05-496C-40BA-9A9B-767426F1FF61}" destId="{D0D7C926-54CA-4796-9B4D-2A92DFB4B925}" srcOrd="0" destOrd="0" presId="urn:microsoft.com/office/officeart/2005/8/layout/hierarchy1"/>
    <dgm:cxn modelId="{14604253-4F41-4EC7-8FB7-EA6380A2FC5B}" type="presParOf" srcId="{D0D7C926-54CA-4796-9B4D-2A92DFB4B925}" destId="{07D0B223-883C-42E0-9E11-929A2AD29C78}" srcOrd="0" destOrd="0" presId="urn:microsoft.com/office/officeart/2005/8/layout/hierarchy1"/>
    <dgm:cxn modelId="{83230A95-58D9-4A3D-B8B8-BB45401B073B}" type="presParOf" srcId="{07D0B223-883C-42E0-9E11-929A2AD29C78}" destId="{EBC581D2-B310-4B57-AA45-7F477E0470D3}" srcOrd="0" destOrd="0" presId="urn:microsoft.com/office/officeart/2005/8/layout/hierarchy1"/>
    <dgm:cxn modelId="{D947F80D-B79E-4450-A579-C85B3AED7B89}" type="presParOf" srcId="{07D0B223-883C-42E0-9E11-929A2AD29C78}" destId="{5BEEFF41-DC32-462D-9788-41328C5B428A}" srcOrd="1" destOrd="0" presId="urn:microsoft.com/office/officeart/2005/8/layout/hierarchy1"/>
    <dgm:cxn modelId="{12A5037A-9F3A-41B5-AE47-100A4502F664}" type="presParOf" srcId="{D0D7C926-54CA-4796-9B4D-2A92DFB4B925}" destId="{6449A9E2-54DB-4AA0-8E1E-146BCDD9EDE0}" srcOrd="1" destOrd="0" presId="urn:microsoft.com/office/officeart/2005/8/layout/hierarchy1"/>
    <dgm:cxn modelId="{1E9D5CB3-3D6E-4BCE-878C-0765D08F8D45}" type="presParOf" srcId="{45834D05-496C-40BA-9A9B-767426F1FF61}" destId="{36126802-6967-41F2-BE2D-C0B928EF70D9}" srcOrd="1" destOrd="0" presId="urn:microsoft.com/office/officeart/2005/8/layout/hierarchy1"/>
    <dgm:cxn modelId="{4A6A14E6-5662-4D3D-9AE7-C10BD4CE552D}" type="presParOf" srcId="{36126802-6967-41F2-BE2D-C0B928EF70D9}" destId="{F1670E64-B0CC-4C15-B820-0854F8FDB0D1}" srcOrd="0" destOrd="0" presId="urn:microsoft.com/office/officeart/2005/8/layout/hierarchy1"/>
    <dgm:cxn modelId="{F1262CA0-7960-45CE-A464-B66033AA9303}" type="presParOf" srcId="{F1670E64-B0CC-4C15-B820-0854F8FDB0D1}" destId="{BDB48E87-B824-43D7-AF43-044E81B00416}" srcOrd="0" destOrd="0" presId="urn:microsoft.com/office/officeart/2005/8/layout/hierarchy1"/>
    <dgm:cxn modelId="{3D79D76D-EE96-42E3-A708-D6B0B0A396CC}" type="presParOf" srcId="{F1670E64-B0CC-4C15-B820-0854F8FDB0D1}" destId="{203B6868-FC24-4335-B512-13BF9016BF4D}" srcOrd="1" destOrd="0" presId="urn:microsoft.com/office/officeart/2005/8/layout/hierarchy1"/>
    <dgm:cxn modelId="{D5E02D2E-67AB-40A4-8ABD-C7D158F0839D}" type="presParOf" srcId="{36126802-6967-41F2-BE2D-C0B928EF70D9}" destId="{1010A1A1-3684-4294-A63B-50FB97AB65D6}" srcOrd="1" destOrd="0" presId="urn:microsoft.com/office/officeart/2005/8/layout/hierarchy1"/>
    <dgm:cxn modelId="{9378C341-E999-461C-8177-565F86E773A8}" type="presParOf" srcId="{45834D05-496C-40BA-9A9B-767426F1FF61}" destId="{69918342-95B3-4549-8836-DAD286724A97}" srcOrd="2" destOrd="0" presId="urn:microsoft.com/office/officeart/2005/8/layout/hierarchy1"/>
    <dgm:cxn modelId="{6304E974-BCE6-44F3-95AD-8EDD2AA5B400}" type="presParOf" srcId="{69918342-95B3-4549-8836-DAD286724A97}" destId="{55973F31-4FEC-4654-971F-B64690984567}" srcOrd="0" destOrd="0" presId="urn:microsoft.com/office/officeart/2005/8/layout/hierarchy1"/>
    <dgm:cxn modelId="{BA25B15D-0EA8-4026-8F2E-D5EAA4B48AE3}" type="presParOf" srcId="{55973F31-4FEC-4654-971F-B64690984567}" destId="{AB70B2C4-6E61-48BA-8BDE-2B7CA0038BF2}" srcOrd="0" destOrd="0" presId="urn:microsoft.com/office/officeart/2005/8/layout/hierarchy1"/>
    <dgm:cxn modelId="{322B57A0-38F3-427D-AFBC-33CC6337B7A1}" type="presParOf" srcId="{55973F31-4FEC-4654-971F-B64690984567}" destId="{7C1208A7-1A47-4CED-87F6-47AFF8035AD9}" srcOrd="1" destOrd="0" presId="urn:microsoft.com/office/officeart/2005/8/layout/hierarchy1"/>
    <dgm:cxn modelId="{F5E10155-490D-4815-AD55-DA5D666E35D5}" type="presParOf" srcId="{69918342-95B3-4549-8836-DAD286724A97}" destId="{21E7401E-9AEF-40FE-AC4B-705B6559BB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F39DD2-9DDB-4944-853A-591EE7AF97B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58715B8-6A94-49FD-9288-B2D4A8F781EB}">
      <dgm:prSet/>
      <dgm:spPr/>
      <dgm:t>
        <a:bodyPr/>
        <a:lstStyle/>
        <a:p>
          <a:r>
            <a:rPr lang="hr-HR"/>
            <a:t>Organizacija života na selu</a:t>
          </a:r>
          <a:endParaRPr lang="en-US"/>
        </a:p>
      </dgm:t>
    </dgm:pt>
    <dgm:pt modelId="{9C55457B-C5B6-4536-B2DC-D8A6E8114202}" type="parTrans" cxnId="{99919B60-BCF1-4E66-9368-D25C03190368}">
      <dgm:prSet/>
      <dgm:spPr/>
      <dgm:t>
        <a:bodyPr/>
        <a:lstStyle/>
        <a:p>
          <a:endParaRPr lang="en-US"/>
        </a:p>
      </dgm:t>
    </dgm:pt>
    <dgm:pt modelId="{72DA50A5-2EE5-4ABB-A9C8-64C880D9F712}" type="sibTrans" cxnId="{99919B60-BCF1-4E66-9368-D25C03190368}">
      <dgm:prSet/>
      <dgm:spPr/>
      <dgm:t>
        <a:bodyPr/>
        <a:lstStyle/>
        <a:p>
          <a:endParaRPr lang="en-US"/>
        </a:p>
      </dgm:t>
    </dgm:pt>
    <dgm:pt modelId="{51A2511E-131A-45CB-B3E0-F650BA41BA13}">
      <dgm:prSet/>
      <dgm:spPr/>
      <dgm:t>
        <a:bodyPr/>
        <a:lstStyle/>
        <a:p>
          <a:r>
            <a:rPr lang="hr-HR"/>
            <a:t>Propadanje nekih gradova zbog iseljavanja </a:t>
          </a:r>
          <a:endParaRPr lang="en-US"/>
        </a:p>
      </dgm:t>
    </dgm:pt>
    <dgm:pt modelId="{C2E2799B-12C4-4B86-A977-8C10D42E17C4}" type="parTrans" cxnId="{D2187C98-72CC-4D52-9652-FD7783B03CCA}">
      <dgm:prSet/>
      <dgm:spPr/>
      <dgm:t>
        <a:bodyPr/>
        <a:lstStyle/>
        <a:p>
          <a:endParaRPr lang="en-US"/>
        </a:p>
      </dgm:t>
    </dgm:pt>
    <dgm:pt modelId="{8537E415-8F04-4F4F-8377-19392275A8E5}" type="sibTrans" cxnId="{D2187C98-72CC-4D52-9652-FD7783B03CCA}">
      <dgm:prSet/>
      <dgm:spPr/>
      <dgm:t>
        <a:bodyPr/>
        <a:lstStyle/>
        <a:p>
          <a:endParaRPr lang="en-US"/>
        </a:p>
      </dgm:t>
    </dgm:pt>
    <dgm:pt modelId="{41AF1F5F-76A5-4A5F-ADB5-0D5561EAED9A}">
      <dgm:prSet/>
      <dgm:spPr/>
      <dgm:t>
        <a:bodyPr/>
        <a:lstStyle/>
        <a:p>
          <a:r>
            <a:rPr lang="hr-HR"/>
            <a:t>Naseljavanje oko utvrđenih gradova</a:t>
          </a:r>
          <a:endParaRPr lang="en-US"/>
        </a:p>
      </dgm:t>
    </dgm:pt>
    <dgm:pt modelId="{B1CDAA47-CCB9-4A98-8037-8139907A4D57}" type="parTrans" cxnId="{D9BE0735-BEB2-4ED6-A793-4874DFD4747F}">
      <dgm:prSet/>
      <dgm:spPr/>
      <dgm:t>
        <a:bodyPr/>
        <a:lstStyle/>
        <a:p>
          <a:endParaRPr lang="en-US"/>
        </a:p>
      </dgm:t>
    </dgm:pt>
    <dgm:pt modelId="{3E7AE02F-B7A4-4713-8F8E-FD1372BE496D}" type="sibTrans" cxnId="{D9BE0735-BEB2-4ED6-A793-4874DFD4747F}">
      <dgm:prSet/>
      <dgm:spPr/>
      <dgm:t>
        <a:bodyPr/>
        <a:lstStyle/>
        <a:p>
          <a:endParaRPr lang="en-US"/>
        </a:p>
      </dgm:t>
    </dgm:pt>
    <dgm:pt modelId="{D4C5EC10-B506-4790-8815-9E0DB73E57BA}">
      <dgm:prSet/>
      <dgm:spPr/>
      <dgm:t>
        <a:bodyPr/>
        <a:lstStyle/>
        <a:p>
          <a:r>
            <a:rPr lang="hr-HR" dirty="0"/>
            <a:t>Manji gradovi kao Trogir se uspijevaju održati</a:t>
          </a:r>
          <a:endParaRPr lang="en-US" dirty="0"/>
        </a:p>
      </dgm:t>
    </dgm:pt>
    <dgm:pt modelId="{724A82D5-01F5-43A7-BF26-BCA02642BED0}" type="parTrans" cxnId="{BE1E59A9-4EAE-4613-8A85-F08B6D7E9FE6}">
      <dgm:prSet/>
      <dgm:spPr/>
      <dgm:t>
        <a:bodyPr/>
        <a:lstStyle/>
        <a:p>
          <a:endParaRPr lang="en-US"/>
        </a:p>
      </dgm:t>
    </dgm:pt>
    <dgm:pt modelId="{ED240CF0-02CA-4B8D-979A-46A3804CDDF6}" type="sibTrans" cxnId="{BE1E59A9-4EAE-4613-8A85-F08B6D7E9FE6}">
      <dgm:prSet/>
      <dgm:spPr/>
      <dgm:t>
        <a:bodyPr/>
        <a:lstStyle/>
        <a:p>
          <a:endParaRPr lang="en-US"/>
        </a:p>
      </dgm:t>
    </dgm:pt>
    <dgm:pt modelId="{DD24814D-493A-4762-AE7E-26A7F24080B8}">
      <dgm:prSet/>
      <dgm:spPr/>
      <dgm:t>
        <a:bodyPr/>
        <a:lstStyle/>
        <a:p>
          <a:r>
            <a:rPr lang="hr-HR"/>
            <a:t>Razvoj Dubrovnika i Splita</a:t>
          </a:r>
          <a:endParaRPr lang="en-US"/>
        </a:p>
      </dgm:t>
    </dgm:pt>
    <dgm:pt modelId="{293A311F-58B5-446A-B971-F703E3E592B5}" type="parTrans" cxnId="{B90F1091-158F-467E-BCC3-BEC26BA51892}">
      <dgm:prSet/>
      <dgm:spPr/>
      <dgm:t>
        <a:bodyPr/>
        <a:lstStyle/>
        <a:p>
          <a:endParaRPr lang="en-US"/>
        </a:p>
      </dgm:t>
    </dgm:pt>
    <dgm:pt modelId="{EF35212F-4C05-488F-A1D8-269072D76CA1}" type="sibTrans" cxnId="{B90F1091-158F-467E-BCC3-BEC26BA51892}">
      <dgm:prSet/>
      <dgm:spPr/>
      <dgm:t>
        <a:bodyPr/>
        <a:lstStyle/>
        <a:p>
          <a:endParaRPr lang="en-US"/>
        </a:p>
      </dgm:t>
    </dgm:pt>
    <dgm:pt modelId="{9418F040-7E88-49F3-8D14-EADB2D3EC103}">
      <dgm:prSet/>
      <dgm:spPr/>
      <dgm:t>
        <a:bodyPr/>
        <a:lstStyle/>
        <a:p>
          <a:r>
            <a:rPr lang="hr-HR"/>
            <a:t>Zadar, sjedište bizantskog upravitelja</a:t>
          </a:r>
          <a:endParaRPr lang="en-US"/>
        </a:p>
      </dgm:t>
    </dgm:pt>
    <dgm:pt modelId="{B526DBD9-F30B-41D7-A081-0978ACA5F48B}" type="parTrans" cxnId="{481CBB1B-A5A4-404C-AC05-FB6312A7CD32}">
      <dgm:prSet/>
      <dgm:spPr/>
      <dgm:t>
        <a:bodyPr/>
        <a:lstStyle/>
        <a:p>
          <a:endParaRPr lang="en-US"/>
        </a:p>
      </dgm:t>
    </dgm:pt>
    <dgm:pt modelId="{14002763-7156-4ED9-BD8B-55999A9E8D83}" type="sibTrans" cxnId="{481CBB1B-A5A4-404C-AC05-FB6312A7CD32}">
      <dgm:prSet/>
      <dgm:spPr/>
      <dgm:t>
        <a:bodyPr/>
        <a:lstStyle/>
        <a:p>
          <a:endParaRPr lang="en-US"/>
        </a:p>
      </dgm:t>
    </dgm:pt>
    <dgm:pt modelId="{976E1FB9-AA7C-450E-B574-02B9CBDE8197}" type="pres">
      <dgm:prSet presAssocID="{6BF39DD2-9DDB-4944-853A-591EE7AF97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A210D90-48C4-49A8-99C4-7935083258C1}" type="pres">
      <dgm:prSet presAssocID="{658715B8-6A94-49FD-9288-B2D4A8F781EB}" presName="node" presStyleLbl="node1" presStyleIdx="0" presStyleCnt="6" custLinFactNeighborX="770" custLinFactNeighborY="-188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83E941-6CC8-4610-9F27-8423866B0DBE}" type="pres">
      <dgm:prSet presAssocID="{72DA50A5-2EE5-4ABB-A9C8-64C880D9F712}" presName="sibTrans" presStyleLbl="sibTrans1D1" presStyleIdx="0" presStyleCnt="5"/>
      <dgm:spPr/>
      <dgm:t>
        <a:bodyPr/>
        <a:lstStyle/>
        <a:p>
          <a:endParaRPr lang="hr-HR"/>
        </a:p>
      </dgm:t>
    </dgm:pt>
    <dgm:pt modelId="{56FF2240-361E-4F21-98D6-623F34AAC7A6}" type="pres">
      <dgm:prSet presAssocID="{72DA50A5-2EE5-4ABB-A9C8-64C880D9F712}" presName="connectorText" presStyleLbl="sibTrans1D1" presStyleIdx="0" presStyleCnt="5"/>
      <dgm:spPr/>
      <dgm:t>
        <a:bodyPr/>
        <a:lstStyle/>
        <a:p>
          <a:endParaRPr lang="hr-HR"/>
        </a:p>
      </dgm:t>
    </dgm:pt>
    <dgm:pt modelId="{440382A0-2176-4C0D-B20B-FC1F63918E3B}" type="pres">
      <dgm:prSet presAssocID="{51A2511E-131A-45CB-B3E0-F650BA41BA1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AD7958-80D0-4745-9C80-60303E96BEAF}" type="pres">
      <dgm:prSet presAssocID="{8537E415-8F04-4F4F-8377-19392275A8E5}" presName="sibTrans" presStyleLbl="sibTrans1D1" presStyleIdx="1" presStyleCnt="5"/>
      <dgm:spPr/>
      <dgm:t>
        <a:bodyPr/>
        <a:lstStyle/>
        <a:p>
          <a:endParaRPr lang="hr-HR"/>
        </a:p>
      </dgm:t>
    </dgm:pt>
    <dgm:pt modelId="{BA7B4043-81EA-4B42-ACDE-1656799E7B3A}" type="pres">
      <dgm:prSet presAssocID="{8537E415-8F04-4F4F-8377-19392275A8E5}" presName="connectorText" presStyleLbl="sibTrans1D1" presStyleIdx="1" presStyleCnt="5"/>
      <dgm:spPr/>
      <dgm:t>
        <a:bodyPr/>
        <a:lstStyle/>
        <a:p>
          <a:endParaRPr lang="hr-HR"/>
        </a:p>
      </dgm:t>
    </dgm:pt>
    <dgm:pt modelId="{AD2C30F1-F8DE-4750-997D-811564D200A5}" type="pres">
      <dgm:prSet presAssocID="{41AF1F5F-76A5-4A5F-ADB5-0D5561EAED9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40B4FB-FE34-4C7E-8F0F-EFA3A78BBF33}" type="pres">
      <dgm:prSet presAssocID="{3E7AE02F-B7A4-4713-8F8E-FD1372BE496D}" presName="sibTrans" presStyleLbl="sibTrans1D1" presStyleIdx="2" presStyleCnt="5"/>
      <dgm:spPr/>
      <dgm:t>
        <a:bodyPr/>
        <a:lstStyle/>
        <a:p>
          <a:endParaRPr lang="hr-HR"/>
        </a:p>
      </dgm:t>
    </dgm:pt>
    <dgm:pt modelId="{9407AC86-E5A5-450A-B3D0-FCC8949D7E73}" type="pres">
      <dgm:prSet presAssocID="{3E7AE02F-B7A4-4713-8F8E-FD1372BE496D}" presName="connectorText" presStyleLbl="sibTrans1D1" presStyleIdx="2" presStyleCnt="5"/>
      <dgm:spPr/>
      <dgm:t>
        <a:bodyPr/>
        <a:lstStyle/>
        <a:p>
          <a:endParaRPr lang="hr-HR"/>
        </a:p>
      </dgm:t>
    </dgm:pt>
    <dgm:pt modelId="{7CFCFB72-8FBE-4952-8A05-E86264F55CAD}" type="pres">
      <dgm:prSet presAssocID="{D4C5EC10-B506-4790-8815-9E0DB73E57B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4852CF-2497-4843-9EF6-516AACC40438}" type="pres">
      <dgm:prSet presAssocID="{ED240CF0-02CA-4B8D-979A-46A3804CDDF6}" presName="sibTrans" presStyleLbl="sibTrans1D1" presStyleIdx="3" presStyleCnt="5"/>
      <dgm:spPr/>
      <dgm:t>
        <a:bodyPr/>
        <a:lstStyle/>
        <a:p>
          <a:endParaRPr lang="hr-HR"/>
        </a:p>
      </dgm:t>
    </dgm:pt>
    <dgm:pt modelId="{9D26EA94-FBE8-4A04-ACB5-5C6F206D1A75}" type="pres">
      <dgm:prSet presAssocID="{ED240CF0-02CA-4B8D-979A-46A3804CDDF6}" presName="connectorText" presStyleLbl="sibTrans1D1" presStyleIdx="3" presStyleCnt="5"/>
      <dgm:spPr/>
      <dgm:t>
        <a:bodyPr/>
        <a:lstStyle/>
        <a:p>
          <a:endParaRPr lang="hr-HR"/>
        </a:p>
      </dgm:t>
    </dgm:pt>
    <dgm:pt modelId="{A19A3787-857E-4A0E-A914-15E2A3801202}" type="pres">
      <dgm:prSet presAssocID="{DD24814D-493A-4762-AE7E-26A7F24080B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9BE4653-B128-48FF-959D-0234B262ACFC}" type="pres">
      <dgm:prSet presAssocID="{EF35212F-4C05-488F-A1D8-269072D76CA1}" presName="sibTrans" presStyleLbl="sibTrans1D1" presStyleIdx="4" presStyleCnt="5"/>
      <dgm:spPr/>
      <dgm:t>
        <a:bodyPr/>
        <a:lstStyle/>
        <a:p>
          <a:endParaRPr lang="hr-HR"/>
        </a:p>
      </dgm:t>
    </dgm:pt>
    <dgm:pt modelId="{E54189C9-1A75-459C-905D-F1DCAA4F75EE}" type="pres">
      <dgm:prSet presAssocID="{EF35212F-4C05-488F-A1D8-269072D76CA1}" presName="connectorText" presStyleLbl="sibTrans1D1" presStyleIdx="4" presStyleCnt="5"/>
      <dgm:spPr/>
      <dgm:t>
        <a:bodyPr/>
        <a:lstStyle/>
        <a:p>
          <a:endParaRPr lang="hr-HR"/>
        </a:p>
      </dgm:t>
    </dgm:pt>
    <dgm:pt modelId="{C92F7E51-15F0-4499-B894-2A9F83A4F991}" type="pres">
      <dgm:prSet presAssocID="{9418F040-7E88-49F3-8D14-EADB2D3EC10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BEB4D38-A5E9-4764-B93E-1B24B84360B7}" type="presOf" srcId="{3E7AE02F-B7A4-4713-8F8E-FD1372BE496D}" destId="{E740B4FB-FE34-4C7E-8F0F-EFA3A78BBF33}" srcOrd="0" destOrd="0" presId="urn:microsoft.com/office/officeart/2016/7/layout/RepeatingBendingProcessNew"/>
    <dgm:cxn modelId="{1946F5C6-28B0-40DA-90EB-2F6CDFB02E7F}" type="presOf" srcId="{72DA50A5-2EE5-4ABB-A9C8-64C880D9F712}" destId="{56FF2240-361E-4F21-98D6-623F34AAC7A6}" srcOrd="1" destOrd="0" presId="urn:microsoft.com/office/officeart/2016/7/layout/RepeatingBendingProcessNew"/>
    <dgm:cxn modelId="{D9BE0735-BEB2-4ED6-A793-4874DFD4747F}" srcId="{6BF39DD2-9DDB-4944-853A-591EE7AF97BD}" destId="{41AF1F5F-76A5-4A5F-ADB5-0D5561EAED9A}" srcOrd="2" destOrd="0" parTransId="{B1CDAA47-CCB9-4A98-8037-8139907A4D57}" sibTransId="{3E7AE02F-B7A4-4713-8F8E-FD1372BE496D}"/>
    <dgm:cxn modelId="{BE1E59A9-4EAE-4613-8A85-F08B6D7E9FE6}" srcId="{6BF39DD2-9DDB-4944-853A-591EE7AF97BD}" destId="{D4C5EC10-B506-4790-8815-9E0DB73E57BA}" srcOrd="3" destOrd="0" parTransId="{724A82D5-01F5-43A7-BF26-BCA02642BED0}" sibTransId="{ED240CF0-02CA-4B8D-979A-46A3804CDDF6}"/>
    <dgm:cxn modelId="{B90F1091-158F-467E-BCC3-BEC26BA51892}" srcId="{6BF39DD2-9DDB-4944-853A-591EE7AF97BD}" destId="{DD24814D-493A-4762-AE7E-26A7F24080B8}" srcOrd="4" destOrd="0" parTransId="{293A311F-58B5-446A-B971-F703E3E592B5}" sibTransId="{EF35212F-4C05-488F-A1D8-269072D76CA1}"/>
    <dgm:cxn modelId="{8911B396-D0A7-4C0F-97AB-C01CA2E9C693}" type="presOf" srcId="{DD24814D-493A-4762-AE7E-26A7F24080B8}" destId="{A19A3787-857E-4A0E-A914-15E2A3801202}" srcOrd="0" destOrd="0" presId="urn:microsoft.com/office/officeart/2016/7/layout/RepeatingBendingProcessNew"/>
    <dgm:cxn modelId="{90492FBA-8715-4433-9AC4-61E2AD85EB83}" type="presOf" srcId="{41AF1F5F-76A5-4A5F-ADB5-0D5561EAED9A}" destId="{AD2C30F1-F8DE-4750-997D-811564D200A5}" srcOrd="0" destOrd="0" presId="urn:microsoft.com/office/officeart/2016/7/layout/RepeatingBendingProcessNew"/>
    <dgm:cxn modelId="{0BDE8905-E3F2-4C75-8C22-C08DB150CD25}" type="presOf" srcId="{8537E415-8F04-4F4F-8377-19392275A8E5}" destId="{C6AD7958-80D0-4745-9C80-60303E96BEAF}" srcOrd="0" destOrd="0" presId="urn:microsoft.com/office/officeart/2016/7/layout/RepeatingBendingProcessNew"/>
    <dgm:cxn modelId="{61B5DC62-6C44-4658-89BD-4CF20084731B}" type="presOf" srcId="{8537E415-8F04-4F4F-8377-19392275A8E5}" destId="{BA7B4043-81EA-4B42-ACDE-1656799E7B3A}" srcOrd="1" destOrd="0" presId="urn:microsoft.com/office/officeart/2016/7/layout/RepeatingBendingProcessNew"/>
    <dgm:cxn modelId="{3C3B2155-28DE-4153-9B65-13B2C230203D}" type="presOf" srcId="{51A2511E-131A-45CB-B3E0-F650BA41BA13}" destId="{440382A0-2176-4C0D-B20B-FC1F63918E3B}" srcOrd="0" destOrd="0" presId="urn:microsoft.com/office/officeart/2016/7/layout/RepeatingBendingProcessNew"/>
    <dgm:cxn modelId="{D2187C98-72CC-4D52-9652-FD7783B03CCA}" srcId="{6BF39DD2-9DDB-4944-853A-591EE7AF97BD}" destId="{51A2511E-131A-45CB-B3E0-F650BA41BA13}" srcOrd="1" destOrd="0" parTransId="{C2E2799B-12C4-4B86-A977-8C10D42E17C4}" sibTransId="{8537E415-8F04-4F4F-8377-19392275A8E5}"/>
    <dgm:cxn modelId="{7C305091-63E7-4B78-8AC2-EB22DAB66EC1}" type="presOf" srcId="{6BF39DD2-9DDB-4944-853A-591EE7AF97BD}" destId="{976E1FB9-AA7C-450E-B574-02B9CBDE8197}" srcOrd="0" destOrd="0" presId="urn:microsoft.com/office/officeart/2016/7/layout/RepeatingBendingProcessNew"/>
    <dgm:cxn modelId="{99919B60-BCF1-4E66-9368-D25C03190368}" srcId="{6BF39DD2-9DDB-4944-853A-591EE7AF97BD}" destId="{658715B8-6A94-49FD-9288-B2D4A8F781EB}" srcOrd="0" destOrd="0" parTransId="{9C55457B-C5B6-4536-B2DC-D8A6E8114202}" sibTransId="{72DA50A5-2EE5-4ABB-A9C8-64C880D9F712}"/>
    <dgm:cxn modelId="{F009CA1B-8E78-4A79-AE23-F71E44F245F6}" type="presOf" srcId="{658715B8-6A94-49FD-9288-B2D4A8F781EB}" destId="{4A210D90-48C4-49A8-99C4-7935083258C1}" srcOrd="0" destOrd="0" presId="urn:microsoft.com/office/officeart/2016/7/layout/RepeatingBendingProcessNew"/>
    <dgm:cxn modelId="{4355CF96-DD06-4F54-8EA9-F7BD9AE058B0}" type="presOf" srcId="{EF35212F-4C05-488F-A1D8-269072D76CA1}" destId="{E54189C9-1A75-459C-905D-F1DCAA4F75EE}" srcOrd="1" destOrd="0" presId="urn:microsoft.com/office/officeart/2016/7/layout/RepeatingBendingProcessNew"/>
    <dgm:cxn modelId="{481CBB1B-A5A4-404C-AC05-FB6312A7CD32}" srcId="{6BF39DD2-9DDB-4944-853A-591EE7AF97BD}" destId="{9418F040-7E88-49F3-8D14-EADB2D3EC103}" srcOrd="5" destOrd="0" parTransId="{B526DBD9-F30B-41D7-A081-0978ACA5F48B}" sibTransId="{14002763-7156-4ED9-BD8B-55999A9E8D83}"/>
    <dgm:cxn modelId="{159E9147-CF87-4183-9E4B-71255261C225}" type="presOf" srcId="{3E7AE02F-B7A4-4713-8F8E-FD1372BE496D}" destId="{9407AC86-E5A5-450A-B3D0-FCC8949D7E73}" srcOrd="1" destOrd="0" presId="urn:microsoft.com/office/officeart/2016/7/layout/RepeatingBendingProcessNew"/>
    <dgm:cxn modelId="{748FFF67-D595-49CD-A573-2036C93817D9}" type="presOf" srcId="{ED240CF0-02CA-4B8D-979A-46A3804CDDF6}" destId="{134852CF-2497-4843-9EF6-516AACC40438}" srcOrd="0" destOrd="0" presId="urn:microsoft.com/office/officeart/2016/7/layout/RepeatingBendingProcessNew"/>
    <dgm:cxn modelId="{0C0A89DD-F970-435F-98FD-0FE6DE5A6831}" type="presOf" srcId="{9418F040-7E88-49F3-8D14-EADB2D3EC103}" destId="{C92F7E51-15F0-4499-B894-2A9F83A4F991}" srcOrd="0" destOrd="0" presId="urn:microsoft.com/office/officeart/2016/7/layout/RepeatingBendingProcessNew"/>
    <dgm:cxn modelId="{DEF8A342-0750-4850-92AF-EB4B696A022B}" type="presOf" srcId="{EF35212F-4C05-488F-A1D8-269072D76CA1}" destId="{99BE4653-B128-48FF-959D-0234B262ACFC}" srcOrd="0" destOrd="0" presId="urn:microsoft.com/office/officeart/2016/7/layout/RepeatingBendingProcessNew"/>
    <dgm:cxn modelId="{58216AAC-900B-43AD-B87F-829E7C79A2AB}" type="presOf" srcId="{72DA50A5-2EE5-4ABB-A9C8-64C880D9F712}" destId="{1983E941-6CC8-4610-9F27-8423866B0DBE}" srcOrd="0" destOrd="0" presId="urn:microsoft.com/office/officeart/2016/7/layout/RepeatingBendingProcessNew"/>
    <dgm:cxn modelId="{01FF57B5-3C38-45E4-835D-FCFFE97659D2}" type="presOf" srcId="{D4C5EC10-B506-4790-8815-9E0DB73E57BA}" destId="{7CFCFB72-8FBE-4952-8A05-E86264F55CAD}" srcOrd="0" destOrd="0" presId="urn:microsoft.com/office/officeart/2016/7/layout/RepeatingBendingProcessNew"/>
    <dgm:cxn modelId="{D185E88D-62CF-41A9-9D13-2D9AF6F81B52}" type="presOf" srcId="{ED240CF0-02CA-4B8D-979A-46A3804CDDF6}" destId="{9D26EA94-FBE8-4A04-ACB5-5C6F206D1A75}" srcOrd="1" destOrd="0" presId="urn:microsoft.com/office/officeart/2016/7/layout/RepeatingBendingProcessNew"/>
    <dgm:cxn modelId="{93856209-FFC0-4BAB-B0A2-9056EEC2E4DB}" type="presParOf" srcId="{976E1FB9-AA7C-450E-B574-02B9CBDE8197}" destId="{4A210D90-48C4-49A8-99C4-7935083258C1}" srcOrd="0" destOrd="0" presId="urn:microsoft.com/office/officeart/2016/7/layout/RepeatingBendingProcessNew"/>
    <dgm:cxn modelId="{BEFBE087-DD77-42BA-8FFB-31D07E20EF7B}" type="presParOf" srcId="{976E1FB9-AA7C-450E-B574-02B9CBDE8197}" destId="{1983E941-6CC8-4610-9F27-8423866B0DBE}" srcOrd="1" destOrd="0" presId="urn:microsoft.com/office/officeart/2016/7/layout/RepeatingBendingProcessNew"/>
    <dgm:cxn modelId="{4C76B011-43A7-42E6-B480-9FEA4E53FFE1}" type="presParOf" srcId="{1983E941-6CC8-4610-9F27-8423866B0DBE}" destId="{56FF2240-361E-4F21-98D6-623F34AAC7A6}" srcOrd="0" destOrd="0" presId="urn:microsoft.com/office/officeart/2016/7/layout/RepeatingBendingProcessNew"/>
    <dgm:cxn modelId="{D92277ED-A755-4423-AB3E-665E9867BF43}" type="presParOf" srcId="{976E1FB9-AA7C-450E-B574-02B9CBDE8197}" destId="{440382A0-2176-4C0D-B20B-FC1F63918E3B}" srcOrd="2" destOrd="0" presId="urn:microsoft.com/office/officeart/2016/7/layout/RepeatingBendingProcessNew"/>
    <dgm:cxn modelId="{34CE0CF8-6300-466F-85E1-C36407D53576}" type="presParOf" srcId="{976E1FB9-AA7C-450E-B574-02B9CBDE8197}" destId="{C6AD7958-80D0-4745-9C80-60303E96BEAF}" srcOrd="3" destOrd="0" presId="urn:microsoft.com/office/officeart/2016/7/layout/RepeatingBendingProcessNew"/>
    <dgm:cxn modelId="{E6BD4EB2-F2DE-4C2A-B7B9-CB9828549A89}" type="presParOf" srcId="{C6AD7958-80D0-4745-9C80-60303E96BEAF}" destId="{BA7B4043-81EA-4B42-ACDE-1656799E7B3A}" srcOrd="0" destOrd="0" presId="urn:microsoft.com/office/officeart/2016/7/layout/RepeatingBendingProcessNew"/>
    <dgm:cxn modelId="{A94CCE86-E688-483A-8E56-CF25D73BF822}" type="presParOf" srcId="{976E1FB9-AA7C-450E-B574-02B9CBDE8197}" destId="{AD2C30F1-F8DE-4750-997D-811564D200A5}" srcOrd="4" destOrd="0" presId="urn:microsoft.com/office/officeart/2016/7/layout/RepeatingBendingProcessNew"/>
    <dgm:cxn modelId="{E8F2F133-AD10-4F8D-A9F3-873ED1D8E6D8}" type="presParOf" srcId="{976E1FB9-AA7C-450E-B574-02B9CBDE8197}" destId="{E740B4FB-FE34-4C7E-8F0F-EFA3A78BBF33}" srcOrd="5" destOrd="0" presId="urn:microsoft.com/office/officeart/2016/7/layout/RepeatingBendingProcessNew"/>
    <dgm:cxn modelId="{60279044-62A6-4E04-8BEA-3C0FF0147EFB}" type="presParOf" srcId="{E740B4FB-FE34-4C7E-8F0F-EFA3A78BBF33}" destId="{9407AC86-E5A5-450A-B3D0-FCC8949D7E73}" srcOrd="0" destOrd="0" presId="urn:microsoft.com/office/officeart/2016/7/layout/RepeatingBendingProcessNew"/>
    <dgm:cxn modelId="{9CBC96A3-F066-4779-B28C-921D62D13577}" type="presParOf" srcId="{976E1FB9-AA7C-450E-B574-02B9CBDE8197}" destId="{7CFCFB72-8FBE-4952-8A05-E86264F55CAD}" srcOrd="6" destOrd="0" presId="urn:microsoft.com/office/officeart/2016/7/layout/RepeatingBendingProcessNew"/>
    <dgm:cxn modelId="{45AD0A21-EE62-4EC4-A2E7-E12C663ECA18}" type="presParOf" srcId="{976E1FB9-AA7C-450E-B574-02B9CBDE8197}" destId="{134852CF-2497-4843-9EF6-516AACC40438}" srcOrd="7" destOrd="0" presId="urn:microsoft.com/office/officeart/2016/7/layout/RepeatingBendingProcessNew"/>
    <dgm:cxn modelId="{AE4346C1-AFD1-4EC8-85BB-D207A3752648}" type="presParOf" srcId="{134852CF-2497-4843-9EF6-516AACC40438}" destId="{9D26EA94-FBE8-4A04-ACB5-5C6F206D1A75}" srcOrd="0" destOrd="0" presId="urn:microsoft.com/office/officeart/2016/7/layout/RepeatingBendingProcessNew"/>
    <dgm:cxn modelId="{011C1A05-855E-464A-93BC-44237F52AB40}" type="presParOf" srcId="{976E1FB9-AA7C-450E-B574-02B9CBDE8197}" destId="{A19A3787-857E-4A0E-A914-15E2A3801202}" srcOrd="8" destOrd="0" presId="urn:microsoft.com/office/officeart/2016/7/layout/RepeatingBendingProcessNew"/>
    <dgm:cxn modelId="{AE18DB81-C982-48A1-BDC1-96C44050DC68}" type="presParOf" srcId="{976E1FB9-AA7C-450E-B574-02B9CBDE8197}" destId="{99BE4653-B128-48FF-959D-0234B262ACFC}" srcOrd="9" destOrd="0" presId="urn:microsoft.com/office/officeart/2016/7/layout/RepeatingBendingProcessNew"/>
    <dgm:cxn modelId="{FBACAE35-239B-4EB5-809A-7D7B59F0B4DA}" type="presParOf" srcId="{99BE4653-B128-48FF-959D-0234B262ACFC}" destId="{E54189C9-1A75-459C-905D-F1DCAA4F75EE}" srcOrd="0" destOrd="0" presId="urn:microsoft.com/office/officeart/2016/7/layout/RepeatingBendingProcessNew"/>
    <dgm:cxn modelId="{FA4D5FDF-7149-4EBA-A57B-53EC0411C46A}" type="presParOf" srcId="{976E1FB9-AA7C-450E-B574-02B9CBDE8197}" destId="{C92F7E51-15F0-4499-B894-2A9F83A4F991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F56100-A3B3-4156-B962-718C678D4368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C39ED52-BCDE-4137-BA44-3EFC9C6A2681}">
      <dgm:prSet custT="1"/>
      <dgm:spPr/>
      <dgm:t>
        <a:bodyPr/>
        <a:lstStyle/>
        <a:p>
          <a:r>
            <a:rPr lang="hr-HR" sz="2400" dirty="0"/>
            <a:t>Istra nije izložena slavenskim seobama</a:t>
          </a:r>
          <a:endParaRPr lang="en-US" sz="2400" dirty="0"/>
        </a:p>
      </dgm:t>
    </dgm:pt>
    <dgm:pt modelId="{08A5A47C-7364-489A-B65E-D62927987511}" type="parTrans" cxnId="{74DC9BAC-4874-459C-9D75-4463EB2B11AE}">
      <dgm:prSet/>
      <dgm:spPr/>
      <dgm:t>
        <a:bodyPr/>
        <a:lstStyle/>
        <a:p>
          <a:endParaRPr lang="en-US"/>
        </a:p>
      </dgm:t>
    </dgm:pt>
    <dgm:pt modelId="{4744620B-5B02-4EA3-A6FE-DF4956948259}" type="sibTrans" cxnId="{74DC9BAC-4874-459C-9D75-4463EB2B11AE}">
      <dgm:prSet/>
      <dgm:spPr/>
      <dgm:t>
        <a:bodyPr/>
        <a:lstStyle/>
        <a:p>
          <a:endParaRPr lang="en-US"/>
        </a:p>
      </dgm:t>
    </dgm:pt>
    <dgm:pt modelId="{C6AB9A5D-13EF-4E91-8FF3-062B1CF804FC}">
      <dgm:prSet custT="1"/>
      <dgm:spPr/>
      <dgm:t>
        <a:bodyPr/>
        <a:lstStyle/>
        <a:p>
          <a:r>
            <a:rPr lang="hr-HR" sz="2400" dirty="0"/>
            <a:t>Gradovi ostali bolje sačuvani </a:t>
          </a:r>
          <a:endParaRPr lang="en-US" sz="2400" dirty="0"/>
        </a:p>
      </dgm:t>
    </dgm:pt>
    <dgm:pt modelId="{19EAA74B-6BEB-44E3-A70A-F982F566862C}" type="parTrans" cxnId="{98BF8F7E-5D2F-4657-8E85-37AFCCAF33F5}">
      <dgm:prSet/>
      <dgm:spPr/>
      <dgm:t>
        <a:bodyPr/>
        <a:lstStyle/>
        <a:p>
          <a:endParaRPr lang="en-US"/>
        </a:p>
      </dgm:t>
    </dgm:pt>
    <dgm:pt modelId="{82DDE114-C77E-44C5-939D-1B7EAA78DE18}" type="sibTrans" cxnId="{98BF8F7E-5D2F-4657-8E85-37AFCCAF33F5}">
      <dgm:prSet/>
      <dgm:spPr/>
      <dgm:t>
        <a:bodyPr/>
        <a:lstStyle/>
        <a:p>
          <a:endParaRPr lang="en-US"/>
        </a:p>
      </dgm:t>
    </dgm:pt>
    <dgm:pt modelId="{53C83432-A38F-4B81-9BDC-D7B2DDD7B1CB}">
      <dgm:prSet custT="1"/>
      <dgm:spPr/>
      <dgm:t>
        <a:bodyPr/>
        <a:lstStyle/>
        <a:p>
          <a:r>
            <a:rPr lang="hr-HR" sz="2400" dirty="0"/>
            <a:t>Romani iz Panonije sklanjaju se u Istru</a:t>
          </a:r>
          <a:endParaRPr lang="en-US" sz="2400" dirty="0"/>
        </a:p>
      </dgm:t>
    </dgm:pt>
    <dgm:pt modelId="{033DF5DC-72B1-4060-A62C-811C4CFD0A34}" type="parTrans" cxnId="{EFD65A1F-2735-4FF8-9E87-31F56AB712E0}">
      <dgm:prSet/>
      <dgm:spPr/>
      <dgm:t>
        <a:bodyPr/>
        <a:lstStyle/>
        <a:p>
          <a:endParaRPr lang="en-US"/>
        </a:p>
      </dgm:t>
    </dgm:pt>
    <dgm:pt modelId="{6864244B-A50D-48DB-B8CE-37E55B38867D}" type="sibTrans" cxnId="{EFD65A1F-2735-4FF8-9E87-31F56AB712E0}">
      <dgm:prSet/>
      <dgm:spPr/>
      <dgm:t>
        <a:bodyPr/>
        <a:lstStyle/>
        <a:p>
          <a:endParaRPr lang="en-US"/>
        </a:p>
      </dgm:t>
    </dgm:pt>
    <dgm:pt modelId="{43A68247-9658-406C-B45A-97338DEDE07D}" type="pres">
      <dgm:prSet presAssocID="{4DF56100-A3B3-4156-B962-718C678D436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C8515FC2-D2C1-4B00-9F59-B4DF9ED4F9B0}" type="pres">
      <dgm:prSet presAssocID="{AC39ED52-BCDE-4137-BA44-3EFC9C6A2681}" presName="hierRoot1" presStyleCnt="0"/>
      <dgm:spPr/>
    </dgm:pt>
    <dgm:pt modelId="{8059B8CE-7C74-4368-90E1-4ADB1C4AAE92}" type="pres">
      <dgm:prSet presAssocID="{AC39ED52-BCDE-4137-BA44-3EFC9C6A2681}" presName="composite" presStyleCnt="0"/>
      <dgm:spPr/>
    </dgm:pt>
    <dgm:pt modelId="{2E4221C6-EC8D-43C3-9A53-EB2CD425CD48}" type="pres">
      <dgm:prSet presAssocID="{AC39ED52-BCDE-4137-BA44-3EFC9C6A2681}" presName="background" presStyleLbl="node0" presStyleIdx="0" presStyleCnt="3"/>
      <dgm:spPr/>
    </dgm:pt>
    <dgm:pt modelId="{72F5A842-408C-4213-8898-0EA5CFCA8335}" type="pres">
      <dgm:prSet presAssocID="{AC39ED52-BCDE-4137-BA44-3EFC9C6A2681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F3DE7A0-18FA-40C0-9B2B-D436A275A56F}" type="pres">
      <dgm:prSet presAssocID="{AC39ED52-BCDE-4137-BA44-3EFC9C6A2681}" presName="hierChild2" presStyleCnt="0"/>
      <dgm:spPr/>
    </dgm:pt>
    <dgm:pt modelId="{6CCC13CF-A1A6-45B5-85F8-3F0A669463BF}" type="pres">
      <dgm:prSet presAssocID="{C6AB9A5D-13EF-4E91-8FF3-062B1CF804FC}" presName="hierRoot1" presStyleCnt="0"/>
      <dgm:spPr/>
    </dgm:pt>
    <dgm:pt modelId="{B2927750-904A-4A65-9772-CAF64E34C3F3}" type="pres">
      <dgm:prSet presAssocID="{C6AB9A5D-13EF-4E91-8FF3-062B1CF804FC}" presName="composite" presStyleCnt="0"/>
      <dgm:spPr/>
    </dgm:pt>
    <dgm:pt modelId="{331F9C24-65DF-4D02-BFA9-FAA2A4255C90}" type="pres">
      <dgm:prSet presAssocID="{C6AB9A5D-13EF-4E91-8FF3-062B1CF804FC}" presName="background" presStyleLbl="node0" presStyleIdx="1" presStyleCnt="3"/>
      <dgm:spPr/>
    </dgm:pt>
    <dgm:pt modelId="{3BD97FFF-D601-40E1-9633-9F45630B6B6C}" type="pres">
      <dgm:prSet presAssocID="{C6AB9A5D-13EF-4E91-8FF3-062B1CF804FC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E67C7B2-B2F5-48FD-A4AE-A350F444F03D}" type="pres">
      <dgm:prSet presAssocID="{C6AB9A5D-13EF-4E91-8FF3-062B1CF804FC}" presName="hierChild2" presStyleCnt="0"/>
      <dgm:spPr/>
    </dgm:pt>
    <dgm:pt modelId="{49F4D22D-F1A4-40F8-9157-164BD3ADB9E2}" type="pres">
      <dgm:prSet presAssocID="{53C83432-A38F-4B81-9BDC-D7B2DDD7B1CB}" presName="hierRoot1" presStyleCnt="0"/>
      <dgm:spPr/>
    </dgm:pt>
    <dgm:pt modelId="{9ED2AE8A-ADFA-4489-B70E-E35D5484BA84}" type="pres">
      <dgm:prSet presAssocID="{53C83432-A38F-4B81-9BDC-D7B2DDD7B1CB}" presName="composite" presStyleCnt="0"/>
      <dgm:spPr/>
    </dgm:pt>
    <dgm:pt modelId="{AA245D2D-7939-4704-B5CE-ACFC6F81DD9D}" type="pres">
      <dgm:prSet presAssocID="{53C83432-A38F-4B81-9BDC-D7B2DDD7B1CB}" presName="background" presStyleLbl="node0" presStyleIdx="2" presStyleCnt="3"/>
      <dgm:spPr/>
    </dgm:pt>
    <dgm:pt modelId="{FFA1B964-EE3B-43A1-9D2B-10D74C8E0B2F}" type="pres">
      <dgm:prSet presAssocID="{53C83432-A38F-4B81-9BDC-D7B2DDD7B1CB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23ED86C-B324-47E6-BB29-6A2C44B18714}" type="pres">
      <dgm:prSet presAssocID="{53C83432-A38F-4B81-9BDC-D7B2DDD7B1CB}" presName="hierChild2" presStyleCnt="0"/>
      <dgm:spPr/>
    </dgm:pt>
  </dgm:ptLst>
  <dgm:cxnLst>
    <dgm:cxn modelId="{9A31935B-4E81-4475-A2A7-81448D303734}" type="presOf" srcId="{4DF56100-A3B3-4156-B962-718C678D4368}" destId="{43A68247-9658-406C-B45A-97338DEDE07D}" srcOrd="0" destOrd="0" presId="urn:microsoft.com/office/officeart/2005/8/layout/hierarchy1"/>
    <dgm:cxn modelId="{188BD684-DE47-432A-BFCA-8AF5800400FD}" type="presOf" srcId="{AC39ED52-BCDE-4137-BA44-3EFC9C6A2681}" destId="{72F5A842-408C-4213-8898-0EA5CFCA8335}" srcOrd="0" destOrd="0" presId="urn:microsoft.com/office/officeart/2005/8/layout/hierarchy1"/>
    <dgm:cxn modelId="{98BF8F7E-5D2F-4657-8E85-37AFCCAF33F5}" srcId="{4DF56100-A3B3-4156-B962-718C678D4368}" destId="{C6AB9A5D-13EF-4E91-8FF3-062B1CF804FC}" srcOrd="1" destOrd="0" parTransId="{19EAA74B-6BEB-44E3-A70A-F982F566862C}" sibTransId="{82DDE114-C77E-44C5-939D-1B7EAA78DE18}"/>
    <dgm:cxn modelId="{EFD65A1F-2735-4FF8-9E87-31F56AB712E0}" srcId="{4DF56100-A3B3-4156-B962-718C678D4368}" destId="{53C83432-A38F-4B81-9BDC-D7B2DDD7B1CB}" srcOrd="2" destOrd="0" parTransId="{033DF5DC-72B1-4060-A62C-811C4CFD0A34}" sibTransId="{6864244B-A50D-48DB-B8CE-37E55B38867D}"/>
    <dgm:cxn modelId="{D590E6D0-473D-4B43-8BBB-D7DDBD9DB49A}" type="presOf" srcId="{53C83432-A38F-4B81-9BDC-D7B2DDD7B1CB}" destId="{FFA1B964-EE3B-43A1-9D2B-10D74C8E0B2F}" srcOrd="0" destOrd="0" presId="urn:microsoft.com/office/officeart/2005/8/layout/hierarchy1"/>
    <dgm:cxn modelId="{37EF923E-6B0B-4F11-A8B9-4FF330DC56EF}" type="presOf" srcId="{C6AB9A5D-13EF-4E91-8FF3-062B1CF804FC}" destId="{3BD97FFF-D601-40E1-9633-9F45630B6B6C}" srcOrd="0" destOrd="0" presId="urn:microsoft.com/office/officeart/2005/8/layout/hierarchy1"/>
    <dgm:cxn modelId="{74DC9BAC-4874-459C-9D75-4463EB2B11AE}" srcId="{4DF56100-A3B3-4156-B962-718C678D4368}" destId="{AC39ED52-BCDE-4137-BA44-3EFC9C6A2681}" srcOrd="0" destOrd="0" parTransId="{08A5A47C-7364-489A-B65E-D62927987511}" sibTransId="{4744620B-5B02-4EA3-A6FE-DF4956948259}"/>
    <dgm:cxn modelId="{B81EDC11-7F34-48F8-88D5-2DAFBD60C3DD}" type="presParOf" srcId="{43A68247-9658-406C-B45A-97338DEDE07D}" destId="{C8515FC2-D2C1-4B00-9F59-B4DF9ED4F9B0}" srcOrd="0" destOrd="0" presId="urn:microsoft.com/office/officeart/2005/8/layout/hierarchy1"/>
    <dgm:cxn modelId="{1F47931B-2D62-4923-AF12-3F8CDFDE1E4C}" type="presParOf" srcId="{C8515FC2-D2C1-4B00-9F59-B4DF9ED4F9B0}" destId="{8059B8CE-7C74-4368-90E1-4ADB1C4AAE92}" srcOrd="0" destOrd="0" presId="urn:microsoft.com/office/officeart/2005/8/layout/hierarchy1"/>
    <dgm:cxn modelId="{FECB85B4-9DFB-4679-8FC3-23937A0131BF}" type="presParOf" srcId="{8059B8CE-7C74-4368-90E1-4ADB1C4AAE92}" destId="{2E4221C6-EC8D-43C3-9A53-EB2CD425CD48}" srcOrd="0" destOrd="0" presId="urn:microsoft.com/office/officeart/2005/8/layout/hierarchy1"/>
    <dgm:cxn modelId="{806C8831-C8C0-4403-B03C-813AAA1409CA}" type="presParOf" srcId="{8059B8CE-7C74-4368-90E1-4ADB1C4AAE92}" destId="{72F5A842-408C-4213-8898-0EA5CFCA8335}" srcOrd="1" destOrd="0" presId="urn:microsoft.com/office/officeart/2005/8/layout/hierarchy1"/>
    <dgm:cxn modelId="{C6BBB624-1305-4648-9225-80A2EF2D43AC}" type="presParOf" srcId="{C8515FC2-D2C1-4B00-9F59-B4DF9ED4F9B0}" destId="{1F3DE7A0-18FA-40C0-9B2B-D436A275A56F}" srcOrd="1" destOrd="0" presId="urn:microsoft.com/office/officeart/2005/8/layout/hierarchy1"/>
    <dgm:cxn modelId="{9F152AC8-940C-49AA-A9F6-06CC714145F2}" type="presParOf" srcId="{43A68247-9658-406C-B45A-97338DEDE07D}" destId="{6CCC13CF-A1A6-45B5-85F8-3F0A669463BF}" srcOrd="1" destOrd="0" presId="urn:microsoft.com/office/officeart/2005/8/layout/hierarchy1"/>
    <dgm:cxn modelId="{7556EC8B-63F0-4B7F-BFA7-7BF9D2255AEE}" type="presParOf" srcId="{6CCC13CF-A1A6-45B5-85F8-3F0A669463BF}" destId="{B2927750-904A-4A65-9772-CAF64E34C3F3}" srcOrd="0" destOrd="0" presId="urn:microsoft.com/office/officeart/2005/8/layout/hierarchy1"/>
    <dgm:cxn modelId="{BDAFDBB0-0A50-4E0B-9A9B-2E87DA5A474A}" type="presParOf" srcId="{B2927750-904A-4A65-9772-CAF64E34C3F3}" destId="{331F9C24-65DF-4D02-BFA9-FAA2A4255C90}" srcOrd="0" destOrd="0" presId="urn:microsoft.com/office/officeart/2005/8/layout/hierarchy1"/>
    <dgm:cxn modelId="{1690A441-F56A-4E51-ABE2-7B83A6A9C806}" type="presParOf" srcId="{B2927750-904A-4A65-9772-CAF64E34C3F3}" destId="{3BD97FFF-D601-40E1-9633-9F45630B6B6C}" srcOrd="1" destOrd="0" presId="urn:microsoft.com/office/officeart/2005/8/layout/hierarchy1"/>
    <dgm:cxn modelId="{0EEE174C-BD54-42E0-B33F-FBBEB3EEE066}" type="presParOf" srcId="{6CCC13CF-A1A6-45B5-85F8-3F0A669463BF}" destId="{CE67C7B2-B2F5-48FD-A4AE-A350F444F03D}" srcOrd="1" destOrd="0" presId="urn:microsoft.com/office/officeart/2005/8/layout/hierarchy1"/>
    <dgm:cxn modelId="{37FEEE79-85E8-4929-B792-A5A932B42F8B}" type="presParOf" srcId="{43A68247-9658-406C-B45A-97338DEDE07D}" destId="{49F4D22D-F1A4-40F8-9157-164BD3ADB9E2}" srcOrd="2" destOrd="0" presId="urn:microsoft.com/office/officeart/2005/8/layout/hierarchy1"/>
    <dgm:cxn modelId="{D119E938-4901-4942-8D97-E9223E7E55B0}" type="presParOf" srcId="{49F4D22D-F1A4-40F8-9157-164BD3ADB9E2}" destId="{9ED2AE8A-ADFA-4489-B70E-E35D5484BA84}" srcOrd="0" destOrd="0" presId="urn:microsoft.com/office/officeart/2005/8/layout/hierarchy1"/>
    <dgm:cxn modelId="{ED4BE4A4-7682-475F-AF69-849DF34D1405}" type="presParOf" srcId="{9ED2AE8A-ADFA-4489-B70E-E35D5484BA84}" destId="{AA245D2D-7939-4704-B5CE-ACFC6F81DD9D}" srcOrd="0" destOrd="0" presId="urn:microsoft.com/office/officeart/2005/8/layout/hierarchy1"/>
    <dgm:cxn modelId="{3860C4B1-0A11-4C39-AC43-07B638A5D32D}" type="presParOf" srcId="{9ED2AE8A-ADFA-4489-B70E-E35D5484BA84}" destId="{FFA1B964-EE3B-43A1-9D2B-10D74C8E0B2F}" srcOrd="1" destOrd="0" presId="urn:microsoft.com/office/officeart/2005/8/layout/hierarchy1"/>
    <dgm:cxn modelId="{8EE2053B-EAE3-4A9F-AA65-E006F0803E20}" type="presParOf" srcId="{49F4D22D-F1A4-40F8-9157-164BD3ADB9E2}" destId="{223ED86C-B324-47E6-BB29-6A2C44B187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FC6040-7919-4F13-AA06-8EC2BB02521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BAEBEC-205C-4DA2-AC79-7B10D9F4773C}">
      <dgm:prSet custT="1"/>
      <dgm:spPr/>
      <dgm:t>
        <a:bodyPr/>
        <a:lstStyle/>
        <a:p>
          <a:r>
            <a:rPr lang="hr-HR" sz="2400" dirty="0"/>
            <a:t>O Hrvatima i životu u novoj domovini piše i Toma Arhiđakon u svom djelu </a:t>
          </a:r>
          <a:r>
            <a:rPr lang="hr-HR" sz="2400" i="1" dirty="0"/>
            <a:t>Historija </a:t>
          </a:r>
          <a:r>
            <a:rPr lang="hr-HR" sz="2400" i="1" dirty="0" err="1"/>
            <a:t>Salonitana</a:t>
          </a:r>
          <a:endParaRPr lang="en-US" sz="2400" dirty="0"/>
        </a:p>
      </dgm:t>
    </dgm:pt>
    <dgm:pt modelId="{4670679B-7B3F-49BC-961D-01AE2FF1762E}" type="parTrans" cxnId="{616F72DB-4A07-40E5-966A-8F2DC9F2BC50}">
      <dgm:prSet/>
      <dgm:spPr/>
      <dgm:t>
        <a:bodyPr/>
        <a:lstStyle/>
        <a:p>
          <a:endParaRPr lang="en-US"/>
        </a:p>
      </dgm:t>
    </dgm:pt>
    <dgm:pt modelId="{118E5F30-BF8F-434E-973A-5AC03DE30D12}" type="sibTrans" cxnId="{616F72DB-4A07-40E5-966A-8F2DC9F2BC50}">
      <dgm:prSet/>
      <dgm:spPr/>
      <dgm:t>
        <a:bodyPr/>
        <a:lstStyle/>
        <a:p>
          <a:endParaRPr lang="en-US"/>
        </a:p>
      </dgm:t>
    </dgm:pt>
    <dgm:pt modelId="{20DF8901-8509-4192-B9BC-3BAFA5374C24}">
      <dgm:prSet custT="1"/>
      <dgm:spPr/>
      <dgm:t>
        <a:bodyPr/>
        <a:lstStyle/>
        <a:p>
          <a:r>
            <a:rPr lang="hr-HR" sz="2400" dirty="0"/>
            <a:t>Pročitajte izvor u udžbeniku na stranici 17 i odgovorite na </a:t>
          </a:r>
          <a:r>
            <a:rPr lang="hr-HR" sz="2400" dirty="0" smtClean="0"/>
            <a:t>pitanja</a:t>
          </a:r>
          <a:endParaRPr lang="en-US" sz="2400" dirty="0"/>
        </a:p>
      </dgm:t>
    </dgm:pt>
    <dgm:pt modelId="{1A2F2BE2-5328-4C5A-8F74-C6C512048235}" type="parTrans" cxnId="{81106C0D-FA4D-472A-BD8D-7F45B4434DD4}">
      <dgm:prSet/>
      <dgm:spPr/>
      <dgm:t>
        <a:bodyPr/>
        <a:lstStyle/>
        <a:p>
          <a:endParaRPr lang="en-US"/>
        </a:p>
      </dgm:t>
    </dgm:pt>
    <dgm:pt modelId="{057289AB-2B32-49BE-A7FF-3EC4E92E65CD}" type="sibTrans" cxnId="{81106C0D-FA4D-472A-BD8D-7F45B4434DD4}">
      <dgm:prSet/>
      <dgm:spPr/>
      <dgm:t>
        <a:bodyPr/>
        <a:lstStyle/>
        <a:p>
          <a:endParaRPr lang="en-US"/>
        </a:p>
      </dgm:t>
    </dgm:pt>
    <dgm:pt modelId="{7482D0AC-5B32-4938-924F-023326A23173}" type="pres">
      <dgm:prSet presAssocID="{3AFC6040-7919-4F13-AA06-8EC2BB0252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7C5462C-59B5-43B6-8BD4-40B3F891C6BD}" type="pres">
      <dgm:prSet presAssocID="{CEBAEBEC-205C-4DA2-AC79-7B10D9F4773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064690-8979-49E2-AC40-5C0E53F2E1E9}" type="pres">
      <dgm:prSet presAssocID="{118E5F30-BF8F-434E-973A-5AC03DE30D12}" presName="spacer" presStyleCnt="0"/>
      <dgm:spPr/>
    </dgm:pt>
    <dgm:pt modelId="{3A305A60-6D81-4554-997C-FF475C43E2EE}" type="pres">
      <dgm:prSet presAssocID="{20DF8901-8509-4192-B9BC-3BAFA5374C2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16F72DB-4A07-40E5-966A-8F2DC9F2BC50}" srcId="{3AFC6040-7919-4F13-AA06-8EC2BB02521D}" destId="{CEBAEBEC-205C-4DA2-AC79-7B10D9F4773C}" srcOrd="0" destOrd="0" parTransId="{4670679B-7B3F-49BC-961D-01AE2FF1762E}" sibTransId="{118E5F30-BF8F-434E-973A-5AC03DE30D12}"/>
    <dgm:cxn modelId="{4B949C6A-DC28-426E-955B-66C3ED045CD9}" type="presOf" srcId="{20DF8901-8509-4192-B9BC-3BAFA5374C24}" destId="{3A305A60-6D81-4554-997C-FF475C43E2EE}" srcOrd="0" destOrd="0" presId="urn:microsoft.com/office/officeart/2005/8/layout/vList2"/>
    <dgm:cxn modelId="{81106C0D-FA4D-472A-BD8D-7F45B4434DD4}" srcId="{3AFC6040-7919-4F13-AA06-8EC2BB02521D}" destId="{20DF8901-8509-4192-B9BC-3BAFA5374C24}" srcOrd="1" destOrd="0" parTransId="{1A2F2BE2-5328-4C5A-8F74-C6C512048235}" sibTransId="{057289AB-2B32-49BE-A7FF-3EC4E92E65CD}"/>
    <dgm:cxn modelId="{511563B3-8879-44E8-816A-7BC2B1A3A491}" type="presOf" srcId="{3AFC6040-7919-4F13-AA06-8EC2BB02521D}" destId="{7482D0AC-5B32-4938-924F-023326A23173}" srcOrd="0" destOrd="0" presId="urn:microsoft.com/office/officeart/2005/8/layout/vList2"/>
    <dgm:cxn modelId="{D145983B-556D-4345-A229-DF86061BC090}" type="presOf" srcId="{CEBAEBEC-205C-4DA2-AC79-7B10D9F4773C}" destId="{B7C5462C-59B5-43B6-8BD4-40B3F891C6BD}" srcOrd="0" destOrd="0" presId="urn:microsoft.com/office/officeart/2005/8/layout/vList2"/>
    <dgm:cxn modelId="{C935D5CC-783D-42F6-A350-7FFB953F2545}" type="presParOf" srcId="{7482D0AC-5B32-4938-924F-023326A23173}" destId="{B7C5462C-59B5-43B6-8BD4-40B3F891C6BD}" srcOrd="0" destOrd="0" presId="urn:microsoft.com/office/officeart/2005/8/layout/vList2"/>
    <dgm:cxn modelId="{E273D0CE-CC8B-4D53-9651-8387B5CF3949}" type="presParOf" srcId="{7482D0AC-5B32-4938-924F-023326A23173}" destId="{D4064690-8979-49E2-AC40-5C0E53F2E1E9}" srcOrd="1" destOrd="0" presId="urn:microsoft.com/office/officeart/2005/8/layout/vList2"/>
    <dgm:cxn modelId="{842338BC-F340-438C-9C6A-B0C465CD1369}" type="presParOf" srcId="{7482D0AC-5B32-4938-924F-023326A23173}" destId="{3A305A60-6D81-4554-997C-FF475C43E2E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52AF3F-46FB-435F-9CC3-23CBEC6BA13D}">
      <dsp:nvSpPr>
        <dsp:cNvPr id="0" name=""/>
        <dsp:cNvSpPr/>
      </dsp:nvSpPr>
      <dsp:spPr>
        <a:xfrm>
          <a:off x="7023" y="1034750"/>
          <a:ext cx="2630472" cy="16703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DA0BFD-F299-4633-A2C1-EA7167BE17F3}">
      <dsp:nvSpPr>
        <dsp:cNvPr id="0" name=""/>
        <dsp:cNvSpPr/>
      </dsp:nvSpPr>
      <dsp:spPr>
        <a:xfrm>
          <a:off x="299298" y="1312411"/>
          <a:ext cx="2630472" cy="1670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/>
            <a:t>Različite teorije o doseljenju</a:t>
          </a:r>
          <a:endParaRPr lang="en-US" sz="3100" kern="1200"/>
        </a:p>
      </dsp:txBody>
      <dsp:txXfrm>
        <a:off x="299298" y="1312411"/>
        <a:ext cx="2630472" cy="1670350"/>
      </dsp:txXfrm>
    </dsp:sp>
    <dsp:sp modelId="{6BB3B8A9-1B00-4407-9913-E1FA79449C79}">
      <dsp:nvSpPr>
        <dsp:cNvPr id="0" name=""/>
        <dsp:cNvSpPr/>
      </dsp:nvSpPr>
      <dsp:spPr>
        <a:xfrm>
          <a:off x="3215021" y="1011783"/>
          <a:ext cx="2630472" cy="16703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19D854-E807-42DC-A7D7-D094DC3DE314}">
      <dsp:nvSpPr>
        <dsp:cNvPr id="0" name=""/>
        <dsp:cNvSpPr/>
      </dsp:nvSpPr>
      <dsp:spPr>
        <a:xfrm>
          <a:off x="3507296" y="1289444"/>
          <a:ext cx="2630472" cy="1670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Nepoznanice o životu prije doseljenja</a:t>
          </a:r>
          <a:endParaRPr lang="en-US" sz="3100" kern="1200" dirty="0"/>
        </a:p>
      </dsp:txBody>
      <dsp:txXfrm>
        <a:off x="3507296" y="1289444"/>
        <a:ext cx="2630472" cy="1670350"/>
      </dsp:txXfrm>
    </dsp:sp>
    <dsp:sp modelId="{52C41E53-7368-4B18-B282-BE827D86F986}">
      <dsp:nvSpPr>
        <dsp:cNvPr id="0" name=""/>
        <dsp:cNvSpPr/>
      </dsp:nvSpPr>
      <dsp:spPr>
        <a:xfrm>
          <a:off x="6430043" y="1011783"/>
          <a:ext cx="2630472" cy="16703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B753CC-56BF-462F-BC24-D3CFDCD203B9}">
      <dsp:nvSpPr>
        <dsp:cNvPr id="0" name=""/>
        <dsp:cNvSpPr/>
      </dsp:nvSpPr>
      <dsp:spPr>
        <a:xfrm>
          <a:off x="6722318" y="1289444"/>
          <a:ext cx="2630472" cy="1670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Nedostatak izvora</a:t>
          </a:r>
          <a:endParaRPr lang="en-US" sz="3100" kern="1200" dirty="0"/>
        </a:p>
      </dsp:txBody>
      <dsp:txXfrm>
        <a:off x="6722318" y="1289444"/>
        <a:ext cx="2630472" cy="16703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EDF3C8-7133-41D4-9E15-40546B6EBAB4}">
      <dsp:nvSpPr>
        <dsp:cNvPr id="0" name=""/>
        <dsp:cNvSpPr/>
      </dsp:nvSpPr>
      <dsp:spPr>
        <a:xfrm>
          <a:off x="0" y="0"/>
          <a:ext cx="8064896" cy="902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Kraj VI. i početak VII. stoljeća na poziv cara </a:t>
          </a:r>
          <a:r>
            <a:rPr lang="hr-HR" sz="2400" kern="1200" dirty="0" err="1"/>
            <a:t>Heraklija</a:t>
          </a:r>
          <a:endParaRPr lang="en-US" sz="2400" kern="1200" dirty="0"/>
        </a:p>
      </dsp:txBody>
      <dsp:txXfrm>
        <a:off x="0" y="0"/>
        <a:ext cx="7067102" cy="902980"/>
      </dsp:txXfrm>
    </dsp:sp>
    <dsp:sp modelId="{CD593057-C1C7-4AFB-9589-7B2923630A19}">
      <dsp:nvSpPr>
        <dsp:cNvPr id="0" name=""/>
        <dsp:cNvSpPr/>
      </dsp:nvSpPr>
      <dsp:spPr>
        <a:xfrm>
          <a:off x="675435" y="1067158"/>
          <a:ext cx="8064896" cy="902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Doselili s područja između Karpata i Baltičkog mora</a:t>
          </a:r>
          <a:endParaRPr lang="en-US" sz="2400" kern="1200" dirty="0"/>
        </a:p>
      </dsp:txBody>
      <dsp:txXfrm>
        <a:off x="675435" y="1067158"/>
        <a:ext cx="6802523" cy="902980"/>
      </dsp:txXfrm>
    </dsp:sp>
    <dsp:sp modelId="{F0F4F4B5-89F3-4BBD-AFFF-F1D5629CE6A5}">
      <dsp:nvSpPr>
        <dsp:cNvPr id="0" name=""/>
        <dsp:cNvSpPr/>
      </dsp:nvSpPr>
      <dsp:spPr>
        <a:xfrm>
          <a:off x="1340788" y="2134317"/>
          <a:ext cx="8064896" cy="902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Naselili područje rimske provincije Ilirik</a:t>
          </a:r>
          <a:endParaRPr lang="en-US" sz="2400" kern="1200" dirty="0"/>
        </a:p>
      </dsp:txBody>
      <dsp:txXfrm>
        <a:off x="1340788" y="2134317"/>
        <a:ext cx="6812604" cy="902980"/>
      </dsp:txXfrm>
    </dsp:sp>
    <dsp:sp modelId="{63673261-37F7-46BF-9081-4101974ED57B}">
      <dsp:nvSpPr>
        <dsp:cNvPr id="0" name=""/>
        <dsp:cNvSpPr/>
      </dsp:nvSpPr>
      <dsp:spPr>
        <a:xfrm>
          <a:off x="2016224" y="3201476"/>
          <a:ext cx="8064896" cy="902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Porazili Avare</a:t>
          </a:r>
          <a:endParaRPr lang="en-US" sz="2400" kern="1200" dirty="0"/>
        </a:p>
      </dsp:txBody>
      <dsp:txXfrm>
        <a:off x="2016224" y="3201476"/>
        <a:ext cx="6802523" cy="902980"/>
      </dsp:txXfrm>
    </dsp:sp>
    <dsp:sp modelId="{936189A8-A2D3-4566-9DFA-B76D11595027}">
      <dsp:nvSpPr>
        <dsp:cNvPr id="0" name=""/>
        <dsp:cNvSpPr/>
      </dsp:nvSpPr>
      <dsp:spPr>
        <a:xfrm>
          <a:off x="7477958" y="691601"/>
          <a:ext cx="586937" cy="586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477958" y="691601"/>
        <a:ext cx="586937" cy="586937"/>
      </dsp:txXfrm>
    </dsp:sp>
    <dsp:sp modelId="{5051A9AC-0675-4A55-83E9-A4578AE18A28}">
      <dsp:nvSpPr>
        <dsp:cNvPr id="0" name=""/>
        <dsp:cNvSpPr/>
      </dsp:nvSpPr>
      <dsp:spPr>
        <a:xfrm>
          <a:off x="8153393" y="1758759"/>
          <a:ext cx="586937" cy="586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8153393" y="1758759"/>
        <a:ext cx="586937" cy="586937"/>
      </dsp:txXfrm>
    </dsp:sp>
    <dsp:sp modelId="{E1AFD67E-5DEE-4C22-920B-C3A30681C1A5}">
      <dsp:nvSpPr>
        <dsp:cNvPr id="0" name=""/>
        <dsp:cNvSpPr/>
      </dsp:nvSpPr>
      <dsp:spPr>
        <a:xfrm>
          <a:off x="8818747" y="2825918"/>
          <a:ext cx="586937" cy="586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8818747" y="2825918"/>
        <a:ext cx="586937" cy="58693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D10302-3085-496E-9AC6-8CFB1E5A9D25}">
      <dsp:nvSpPr>
        <dsp:cNvPr id="0" name=""/>
        <dsp:cNvSpPr/>
      </dsp:nvSpPr>
      <dsp:spPr>
        <a:xfrm>
          <a:off x="0" y="0"/>
          <a:ext cx="8056768" cy="803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Seoba Germana</a:t>
          </a:r>
          <a:endParaRPr lang="en-US" sz="2400" kern="1200" dirty="0"/>
        </a:p>
      </dsp:txBody>
      <dsp:txXfrm>
        <a:off x="0" y="0"/>
        <a:ext cx="7142663" cy="803609"/>
      </dsp:txXfrm>
    </dsp:sp>
    <dsp:sp modelId="{53768B29-386F-4D7A-93E6-A021764DEDE6}">
      <dsp:nvSpPr>
        <dsp:cNvPr id="0" name=""/>
        <dsp:cNvSpPr/>
      </dsp:nvSpPr>
      <dsp:spPr>
        <a:xfrm>
          <a:off x="601641" y="915221"/>
          <a:ext cx="8056768" cy="803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Slaveni naseljavaju prostore od Karpata do Baltičkog mora</a:t>
          </a:r>
          <a:endParaRPr lang="en-US" sz="2400" kern="1200" dirty="0"/>
        </a:p>
      </dsp:txBody>
      <dsp:txXfrm>
        <a:off x="601641" y="915221"/>
        <a:ext cx="6932780" cy="803609"/>
      </dsp:txXfrm>
    </dsp:sp>
    <dsp:sp modelId="{05C4DD48-752D-4914-A20C-18DA1C25227B}">
      <dsp:nvSpPr>
        <dsp:cNvPr id="0" name=""/>
        <dsp:cNvSpPr/>
      </dsp:nvSpPr>
      <dsp:spPr>
        <a:xfrm>
          <a:off x="1203283" y="1830443"/>
          <a:ext cx="8056768" cy="803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Prodor Avara iz Azije i seoba Slavena</a:t>
          </a:r>
          <a:endParaRPr lang="en-US" sz="2400" kern="1200" dirty="0"/>
        </a:p>
      </dsp:txBody>
      <dsp:txXfrm>
        <a:off x="1203283" y="1830443"/>
        <a:ext cx="6932780" cy="803609"/>
      </dsp:txXfrm>
    </dsp:sp>
    <dsp:sp modelId="{6C301A98-CDF9-4C60-8BA6-EBB07D092B3F}">
      <dsp:nvSpPr>
        <dsp:cNvPr id="0" name=""/>
        <dsp:cNvSpPr/>
      </dsp:nvSpPr>
      <dsp:spPr>
        <a:xfrm>
          <a:off x="1804925" y="2745665"/>
          <a:ext cx="8056768" cy="803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Istočni, Zapadni i Južni Slaveni</a:t>
          </a:r>
          <a:endParaRPr lang="en-US" sz="2400" kern="1200" dirty="0"/>
        </a:p>
      </dsp:txBody>
      <dsp:txXfrm>
        <a:off x="1804925" y="2745665"/>
        <a:ext cx="6932780" cy="803609"/>
      </dsp:txXfrm>
    </dsp:sp>
    <dsp:sp modelId="{68CE844D-6CE6-4647-B19D-CB5DD5141C9D}">
      <dsp:nvSpPr>
        <dsp:cNvPr id="0" name=""/>
        <dsp:cNvSpPr/>
      </dsp:nvSpPr>
      <dsp:spPr>
        <a:xfrm>
          <a:off x="2406567" y="3660886"/>
          <a:ext cx="8056768" cy="803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Seoba Bijelih Hrvata</a:t>
          </a:r>
          <a:endParaRPr lang="en-US" sz="2400" kern="1200" dirty="0"/>
        </a:p>
      </dsp:txBody>
      <dsp:txXfrm>
        <a:off x="2406567" y="3660886"/>
        <a:ext cx="6932780" cy="803609"/>
      </dsp:txXfrm>
    </dsp:sp>
    <dsp:sp modelId="{8F0DD74F-9E0E-4A2D-8A1A-0285CE8F9709}">
      <dsp:nvSpPr>
        <dsp:cNvPr id="0" name=""/>
        <dsp:cNvSpPr/>
      </dsp:nvSpPr>
      <dsp:spPr>
        <a:xfrm>
          <a:off x="7534422" y="587081"/>
          <a:ext cx="522346" cy="5223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7534422" y="587081"/>
        <a:ext cx="522346" cy="522346"/>
      </dsp:txXfrm>
    </dsp:sp>
    <dsp:sp modelId="{8021D1E7-9148-41CC-B845-F69B8D639E55}">
      <dsp:nvSpPr>
        <dsp:cNvPr id="0" name=""/>
        <dsp:cNvSpPr/>
      </dsp:nvSpPr>
      <dsp:spPr>
        <a:xfrm>
          <a:off x="8136064" y="1502302"/>
          <a:ext cx="522346" cy="5223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8136064" y="1502302"/>
        <a:ext cx="522346" cy="522346"/>
      </dsp:txXfrm>
    </dsp:sp>
    <dsp:sp modelId="{FACD61BA-1852-493F-9A61-9E4A93A31876}">
      <dsp:nvSpPr>
        <dsp:cNvPr id="0" name=""/>
        <dsp:cNvSpPr/>
      </dsp:nvSpPr>
      <dsp:spPr>
        <a:xfrm>
          <a:off x="8737706" y="2404131"/>
          <a:ext cx="522346" cy="5223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8737706" y="2404131"/>
        <a:ext cx="522346" cy="522346"/>
      </dsp:txXfrm>
    </dsp:sp>
    <dsp:sp modelId="{7FC9CA53-121E-405D-A785-326F75BDC722}">
      <dsp:nvSpPr>
        <dsp:cNvPr id="0" name=""/>
        <dsp:cNvSpPr/>
      </dsp:nvSpPr>
      <dsp:spPr>
        <a:xfrm>
          <a:off x="9339348" y="3328281"/>
          <a:ext cx="522346" cy="5223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9339348" y="3328281"/>
        <a:ext cx="522346" cy="52234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C581D2-B310-4B57-AA45-7F477E0470D3}">
      <dsp:nvSpPr>
        <dsp:cNvPr id="0" name=""/>
        <dsp:cNvSpPr/>
      </dsp:nvSpPr>
      <dsp:spPr>
        <a:xfrm>
          <a:off x="0" y="1217234"/>
          <a:ext cx="2835315" cy="1800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EEFF41-DC32-462D-9788-41328C5B428A}">
      <dsp:nvSpPr>
        <dsp:cNvPr id="0" name=""/>
        <dsp:cNvSpPr/>
      </dsp:nvSpPr>
      <dsp:spPr>
        <a:xfrm>
          <a:off x="315034" y="1516517"/>
          <a:ext cx="2835315" cy="1800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Hrvati na novom području zatekli starosjedioce Romane</a:t>
          </a:r>
          <a:endParaRPr lang="en-US" sz="2000" kern="1200" dirty="0"/>
        </a:p>
      </dsp:txBody>
      <dsp:txXfrm>
        <a:off x="315034" y="1516517"/>
        <a:ext cx="2835315" cy="1800425"/>
      </dsp:txXfrm>
    </dsp:sp>
    <dsp:sp modelId="{BDB48E87-B824-43D7-AF43-044E81B00416}">
      <dsp:nvSpPr>
        <dsp:cNvPr id="0" name=""/>
        <dsp:cNvSpPr/>
      </dsp:nvSpPr>
      <dsp:spPr>
        <a:xfrm>
          <a:off x="3465384" y="1217234"/>
          <a:ext cx="2835315" cy="1800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3B6868-FC24-4335-B512-13BF9016BF4D}">
      <dsp:nvSpPr>
        <dsp:cNvPr id="0" name=""/>
        <dsp:cNvSpPr/>
      </dsp:nvSpPr>
      <dsp:spPr>
        <a:xfrm>
          <a:off x="3780419" y="1516517"/>
          <a:ext cx="2835315" cy="1800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Dio Romana se povlači na otoke i utvrđene gradove</a:t>
          </a:r>
          <a:endParaRPr lang="en-US" sz="2000" kern="1200" dirty="0"/>
        </a:p>
      </dsp:txBody>
      <dsp:txXfrm>
        <a:off x="3780419" y="1516517"/>
        <a:ext cx="2835315" cy="1800425"/>
      </dsp:txXfrm>
    </dsp:sp>
    <dsp:sp modelId="{AB70B2C4-6E61-48BA-8BDE-2B7CA0038BF2}">
      <dsp:nvSpPr>
        <dsp:cNvPr id="0" name=""/>
        <dsp:cNvSpPr/>
      </dsp:nvSpPr>
      <dsp:spPr>
        <a:xfrm>
          <a:off x="6930770" y="1217234"/>
          <a:ext cx="2835315" cy="1800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1208A7-1A47-4CED-87F6-47AFF8035AD9}">
      <dsp:nvSpPr>
        <dsp:cNvPr id="0" name=""/>
        <dsp:cNvSpPr/>
      </dsp:nvSpPr>
      <dsp:spPr>
        <a:xfrm>
          <a:off x="7245805" y="1516517"/>
          <a:ext cx="2835315" cy="1800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Miješanje Romana s pridošlim Hrvatima</a:t>
          </a:r>
          <a:endParaRPr lang="en-US" sz="2000" kern="1200" dirty="0"/>
        </a:p>
      </dsp:txBody>
      <dsp:txXfrm>
        <a:off x="7245805" y="1516517"/>
        <a:ext cx="2835315" cy="180042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83E941-6CC8-4610-9F27-8423866B0DBE}">
      <dsp:nvSpPr>
        <dsp:cNvPr id="0" name=""/>
        <dsp:cNvSpPr/>
      </dsp:nvSpPr>
      <dsp:spPr>
        <a:xfrm>
          <a:off x="3006930" y="1023893"/>
          <a:ext cx="6313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2792" y="45720"/>
              </a:lnTo>
              <a:lnTo>
                <a:pt x="332792" y="79364"/>
              </a:lnTo>
              <a:lnTo>
                <a:pt x="631384" y="7936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06051" y="1066189"/>
        <a:ext cx="33141" cy="6849"/>
      </dsp:txXfrm>
    </dsp:sp>
    <dsp:sp modelId="{4A210D90-48C4-49A8-99C4-7935083258C1}">
      <dsp:nvSpPr>
        <dsp:cNvPr id="0" name=""/>
        <dsp:cNvSpPr/>
      </dsp:nvSpPr>
      <dsp:spPr>
        <a:xfrm>
          <a:off x="30840" y="176246"/>
          <a:ext cx="2977889" cy="1786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919" tIns="153168" rIns="145919" bIns="15316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/>
            <a:t>Organizacija života na selu</a:t>
          </a:r>
          <a:endParaRPr lang="en-US" sz="2900" kern="1200"/>
        </a:p>
      </dsp:txBody>
      <dsp:txXfrm>
        <a:off x="30840" y="176246"/>
        <a:ext cx="2977889" cy="1786733"/>
      </dsp:txXfrm>
    </dsp:sp>
    <dsp:sp modelId="{C6AD7958-80D0-4745-9C80-60303E96BEAF}">
      <dsp:nvSpPr>
        <dsp:cNvPr id="0" name=""/>
        <dsp:cNvSpPr/>
      </dsp:nvSpPr>
      <dsp:spPr>
        <a:xfrm>
          <a:off x="6646804" y="1057537"/>
          <a:ext cx="6543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4314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56839" y="1099833"/>
        <a:ext cx="34245" cy="6849"/>
      </dsp:txXfrm>
    </dsp:sp>
    <dsp:sp modelId="{440382A0-2176-4C0D-B20B-FC1F63918E3B}">
      <dsp:nvSpPr>
        <dsp:cNvPr id="0" name=""/>
        <dsp:cNvSpPr/>
      </dsp:nvSpPr>
      <dsp:spPr>
        <a:xfrm>
          <a:off x="3670715" y="209890"/>
          <a:ext cx="2977889" cy="1786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919" tIns="153168" rIns="145919" bIns="15316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/>
            <a:t>Propadanje nekih gradova zbog iseljavanja </a:t>
          </a:r>
          <a:endParaRPr lang="en-US" sz="2900" kern="1200"/>
        </a:p>
      </dsp:txBody>
      <dsp:txXfrm>
        <a:off x="3670715" y="209890"/>
        <a:ext cx="2977889" cy="1786733"/>
      </dsp:txXfrm>
    </dsp:sp>
    <dsp:sp modelId="{E740B4FB-FE34-4C7E-8F0F-EFA3A78BBF33}">
      <dsp:nvSpPr>
        <dsp:cNvPr id="0" name=""/>
        <dsp:cNvSpPr/>
      </dsp:nvSpPr>
      <dsp:spPr>
        <a:xfrm>
          <a:off x="1496855" y="1994824"/>
          <a:ext cx="7325608" cy="654314"/>
        </a:xfrm>
        <a:custGeom>
          <a:avLst/>
          <a:gdLst/>
          <a:ahLst/>
          <a:cxnLst/>
          <a:rect l="0" t="0" r="0" b="0"/>
          <a:pathLst>
            <a:path>
              <a:moveTo>
                <a:pt x="7325608" y="0"/>
              </a:moveTo>
              <a:lnTo>
                <a:pt x="7325608" y="344257"/>
              </a:lnTo>
              <a:lnTo>
                <a:pt x="0" y="344257"/>
              </a:lnTo>
              <a:lnTo>
                <a:pt x="0" y="65431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75721" y="2318557"/>
        <a:ext cx="367877" cy="6849"/>
      </dsp:txXfrm>
    </dsp:sp>
    <dsp:sp modelId="{AD2C30F1-F8DE-4750-997D-811564D200A5}">
      <dsp:nvSpPr>
        <dsp:cNvPr id="0" name=""/>
        <dsp:cNvSpPr/>
      </dsp:nvSpPr>
      <dsp:spPr>
        <a:xfrm>
          <a:off x="7333519" y="209890"/>
          <a:ext cx="2977889" cy="1786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919" tIns="153168" rIns="145919" bIns="15316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/>
            <a:t>Naseljavanje oko utvrđenih gradova</a:t>
          </a:r>
          <a:endParaRPr lang="en-US" sz="2900" kern="1200"/>
        </a:p>
      </dsp:txBody>
      <dsp:txXfrm>
        <a:off x="7333519" y="209890"/>
        <a:ext cx="2977889" cy="1786733"/>
      </dsp:txXfrm>
    </dsp:sp>
    <dsp:sp modelId="{134852CF-2497-4843-9EF6-516AACC40438}">
      <dsp:nvSpPr>
        <dsp:cNvPr id="0" name=""/>
        <dsp:cNvSpPr/>
      </dsp:nvSpPr>
      <dsp:spPr>
        <a:xfrm>
          <a:off x="2984000" y="3529186"/>
          <a:ext cx="6543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4314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94034" y="3571481"/>
        <a:ext cx="34245" cy="6849"/>
      </dsp:txXfrm>
    </dsp:sp>
    <dsp:sp modelId="{7CFCFB72-8FBE-4952-8A05-E86264F55CAD}">
      <dsp:nvSpPr>
        <dsp:cNvPr id="0" name=""/>
        <dsp:cNvSpPr/>
      </dsp:nvSpPr>
      <dsp:spPr>
        <a:xfrm>
          <a:off x="7910" y="2681539"/>
          <a:ext cx="2977889" cy="1786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919" tIns="153168" rIns="145919" bIns="15316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Manji gradovi kao Trogir se uspijevaju održati</a:t>
          </a:r>
          <a:endParaRPr lang="en-US" sz="2900" kern="1200" dirty="0"/>
        </a:p>
      </dsp:txBody>
      <dsp:txXfrm>
        <a:off x="7910" y="2681539"/>
        <a:ext cx="2977889" cy="1786733"/>
      </dsp:txXfrm>
    </dsp:sp>
    <dsp:sp modelId="{99BE4653-B128-48FF-959D-0234B262ACFC}">
      <dsp:nvSpPr>
        <dsp:cNvPr id="0" name=""/>
        <dsp:cNvSpPr/>
      </dsp:nvSpPr>
      <dsp:spPr>
        <a:xfrm>
          <a:off x="6646804" y="3529186"/>
          <a:ext cx="6543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4314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56839" y="3571481"/>
        <a:ext cx="34245" cy="6849"/>
      </dsp:txXfrm>
    </dsp:sp>
    <dsp:sp modelId="{A19A3787-857E-4A0E-A914-15E2A3801202}">
      <dsp:nvSpPr>
        <dsp:cNvPr id="0" name=""/>
        <dsp:cNvSpPr/>
      </dsp:nvSpPr>
      <dsp:spPr>
        <a:xfrm>
          <a:off x="3670715" y="2681539"/>
          <a:ext cx="2977889" cy="1786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919" tIns="153168" rIns="145919" bIns="15316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/>
            <a:t>Razvoj Dubrovnika i Splita</a:t>
          </a:r>
          <a:endParaRPr lang="en-US" sz="2900" kern="1200"/>
        </a:p>
      </dsp:txBody>
      <dsp:txXfrm>
        <a:off x="3670715" y="2681539"/>
        <a:ext cx="2977889" cy="1786733"/>
      </dsp:txXfrm>
    </dsp:sp>
    <dsp:sp modelId="{C92F7E51-15F0-4499-B894-2A9F83A4F991}">
      <dsp:nvSpPr>
        <dsp:cNvPr id="0" name=""/>
        <dsp:cNvSpPr/>
      </dsp:nvSpPr>
      <dsp:spPr>
        <a:xfrm>
          <a:off x="7333519" y="2681539"/>
          <a:ext cx="2977889" cy="1786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919" tIns="153168" rIns="145919" bIns="15316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/>
            <a:t>Zadar, sjedište bizantskog upravitelja</a:t>
          </a:r>
          <a:endParaRPr lang="en-US" sz="2900" kern="1200"/>
        </a:p>
      </dsp:txBody>
      <dsp:txXfrm>
        <a:off x="7333519" y="2681539"/>
        <a:ext cx="2977889" cy="178673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4221C6-EC8D-43C3-9A53-EB2CD425CD48}">
      <dsp:nvSpPr>
        <dsp:cNvPr id="0" name=""/>
        <dsp:cNvSpPr/>
      </dsp:nvSpPr>
      <dsp:spPr>
        <a:xfrm>
          <a:off x="0" y="1016465"/>
          <a:ext cx="2928586" cy="18596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F5A842-408C-4213-8898-0EA5CFCA8335}">
      <dsp:nvSpPr>
        <dsp:cNvPr id="0" name=""/>
        <dsp:cNvSpPr/>
      </dsp:nvSpPr>
      <dsp:spPr>
        <a:xfrm>
          <a:off x="325398" y="1325594"/>
          <a:ext cx="2928586" cy="1859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Istra nije izložena slavenskim seobama</a:t>
          </a:r>
          <a:endParaRPr lang="en-US" sz="2400" kern="1200" dirty="0"/>
        </a:p>
      </dsp:txBody>
      <dsp:txXfrm>
        <a:off x="325398" y="1325594"/>
        <a:ext cx="2928586" cy="1859652"/>
      </dsp:txXfrm>
    </dsp:sp>
    <dsp:sp modelId="{331F9C24-65DF-4D02-BFA9-FAA2A4255C90}">
      <dsp:nvSpPr>
        <dsp:cNvPr id="0" name=""/>
        <dsp:cNvSpPr/>
      </dsp:nvSpPr>
      <dsp:spPr>
        <a:xfrm>
          <a:off x="3579383" y="1016465"/>
          <a:ext cx="2928586" cy="18596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D97FFF-D601-40E1-9633-9F45630B6B6C}">
      <dsp:nvSpPr>
        <dsp:cNvPr id="0" name=""/>
        <dsp:cNvSpPr/>
      </dsp:nvSpPr>
      <dsp:spPr>
        <a:xfrm>
          <a:off x="3904781" y="1325594"/>
          <a:ext cx="2928586" cy="1859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Gradovi ostali bolje sačuvani </a:t>
          </a:r>
          <a:endParaRPr lang="en-US" sz="2400" kern="1200" dirty="0"/>
        </a:p>
      </dsp:txBody>
      <dsp:txXfrm>
        <a:off x="3904781" y="1325594"/>
        <a:ext cx="2928586" cy="1859652"/>
      </dsp:txXfrm>
    </dsp:sp>
    <dsp:sp modelId="{AA245D2D-7939-4704-B5CE-ACFC6F81DD9D}">
      <dsp:nvSpPr>
        <dsp:cNvPr id="0" name=""/>
        <dsp:cNvSpPr/>
      </dsp:nvSpPr>
      <dsp:spPr>
        <a:xfrm>
          <a:off x="7158767" y="1016465"/>
          <a:ext cx="2928586" cy="18596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A1B964-EE3B-43A1-9D2B-10D74C8E0B2F}">
      <dsp:nvSpPr>
        <dsp:cNvPr id="0" name=""/>
        <dsp:cNvSpPr/>
      </dsp:nvSpPr>
      <dsp:spPr>
        <a:xfrm>
          <a:off x="7484165" y="1325594"/>
          <a:ext cx="2928586" cy="1859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Romani iz Panonije sklanjaju se u Istru</a:t>
          </a:r>
          <a:endParaRPr lang="en-US" sz="2400" kern="1200" dirty="0"/>
        </a:p>
      </dsp:txBody>
      <dsp:txXfrm>
        <a:off x="7484165" y="1325594"/>
        <a:ext cx="2928586" cy="185965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C5462C-59B5-43B6-8BD4-40B3F891C6BD}">
      <dsp:nvSpPr>
        <dsp:cNvPr id="0" name=""/>
        <dsp:cNvSpPr/>
      </dsp:nvSpPr>
      <dsp:spPr>
        <a:xfrm>
          <a:off x="0" y="860044"/>
          <a:ext cx="886276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 Hrvatima i životu u novoj domovini piše i Toma Arhiđakon u svom djelu </a:t>
          </a:r>
          <a:r>
            <a:rPr lang="hr-HR" sz="2400" i="1" kern="1200" dirty="0"/>
            <a:t>Historija </a:t>
          </a:r>
          <a:r>
            <a:rPr lang="hr-HR" sz="2400" i="1" kern="1200" dirty="0" err="1"/>
            <a:t>Salonitana</a:t>
          </a:r>
          <a:endParaRPr lang="en-US" sz="2400" kern="1200" dirty="0"/>
        </a:p>
      </dsp:txBody>
      <dsp:txXfrm>
        <a:off x="0" y="860044"/>
        <a:ext cx="8862760" cy="1216800"/>
      </dsp:txXfrm>
    </dsp:sp>
    <dsp:sp modelId="{3A305A60-6D81-4554-997C-FF475C43E2EE}">
      <dsp:nvSpPr>
        <dsp:cNvPr id="0" name=""/>
        <dsp:cNvSpPr/>
      </dsp:nvSpPr>
      <dsp:spPr>
        <a:xfrm>
          <a:off x="0" y="2264044"/>
          <a:ext cx="886276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Pročitajte izvor u udžbeniku na stranici 17 i odgovorite na </a:t>
          </a:r>
          <a:r>
            <a:rPr lang="hr-HR" sz="2400" kern="1200" dirty="0" smtClean="0"/>
            <a:t>pitanja</a:t>
          </a:r>
          <a:endParaRPr lang="en-US" sz="2400" kern="1200" dirty="0"/>
        </a:p>
      </dsp:txBody>
      <dsp:txXfrm>
        <a:off x="0" y="2264044"/>
        <a:ext cx="8862760" cy="121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11/08/2020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Učenicima pročitati priču o </a:t>
            </a:r>
            <a:r>
              <a:rPr lang="hr-HR" i="1" dirty="0"/>
              <a:t>Doseljenju Hrvata </a:t>
            </a:r>
            <a:r>
              <a:rPr lang="hr-HR" dirty="0"/>
              <a:t>iz knjige </a:t>
            </a:r>
            <a:r>
              <a:rPr lang="hr-HR" i="1" dirty="0"/>
              <a:t>Sunčeva djeca</a:t>
            </a:r>
            <a:r>
              <a:rPr lang="hr-HR" dirty="0"/>
              <a:t>.</a:t>
            </a:r>
            <a:endParaRPr lang="en-US" dirty="0"/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2053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U i oko Dioklecijanove palače razvit će se današnji grad Split.</a:t>
            </a:r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88762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U i oko Dioklecijanove palače razvit će se današnji grad Split.</a:t>
            </a:r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35343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U i oko Dioklecijanove palače razvit će se današnji grad Split.</a:t>
            </a:r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743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png"/><Relationship Id="rId9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.png"/><Relationship Id="rId9" Type="http://schemas.microsoft.com/office/2007/relationships/diagramDrawing" Target="../diagrams/drawin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5405" y="2278675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Europa i hrvatski povijesni prostor ranog srednjeg vijeka</a:t>
            </a:r>
            <a: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4005064"/>
            <a:ext cx="6400800" cy="1314450"/>
          </a:xfrm>
        </p:spPr>
        <p:txBody>
          <a:bodyPr>
            <a:normAutofit fontScale="92500" lnSpcReduction="10000"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</a:t>
            </a:r>
          </a:p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Doba velikih migracija i ranosrednjovjekovna Europa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9209652" y="3588066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xmlns="" id="{F365A063-6737-4C5E-8C9E-D76B52D8FFE3}"/>
              </a:ext>
            </a:extLst>
          </p:cNvPr>
          <p:cNvSpPr txBox="1">
            <a:spLocks/>
          </p:cNvSpPr>
          <p:nvPr/>
        </p:nvSpPr>
        <p:spPr>
          <a:xfrm>
            <a:off x="1951653" y="658540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Doseljenje Hrvata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42C505E-765B-485B-AF54-3E6F20E48F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10509965"/>
              </p:ext>
            </p:extLst>
          </p:nvPr>
        </p:nvGraphicFramePr>
        <p:xfrm>
          <a:off x="1199456" y="1521296"/>
          <a:ext cx="10319320" cy="4678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514795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xmlns="" id="{F365A063-6737-4C5E-8C9E-D76B52D8FFE3}"/>
              </a:ext>
            </a:extLst>
          </p:cNvPr>
          <p:cNvSpPr txBox="1">
            <a:spLocks/>
          </p:cNvSpPr>
          <p:nvPr/>
        </p:nvSpPr>
        <p:spPr>
          <a:xfrm>
            <a:off x="1871463" y="620688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Doseljenje Hrvata</a:t>
            </a:r>
          </a:p>
        </p:txBody>
      </p:sp>
      <p:pic>
        <p:nvPicPr>
          <p:cNvPr id="5" name="Rezervirano mjesto sadržaja 4" descr="Slika na kojoj se prikazuje zgrada, voda, velik&#10;&#10;Opis je automatski generiran">
            <a:extLst>
              <a:ext uri="{FF2B5EF4-FFF2-40B4-BE49-F238E27FC236}">
                <a16:creationId xmlns:a16="http://schemas.microsoft.com/office/drawing/2014/main" xmlns="" id="{C14201C4-4D89-4D1B-BC2E-B2D869B9D9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64" b="35363"/>
          <a:stretch/>
        </p:blipFill>
        <p:spPr>
          <a:xfrm>
            <a:off x="579470" y="1628800"/>
            <a:ext cx="11144245" cy="4104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2753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xmlns="" id="{F365A063-6737-4C5E-8C9E-D76B52D8FFE3}"/>
              </a:ext>
            </a:extLst>
          </p:cNvPr>
          <p:cNvSpPr txBox="1">
            <a:spLocks/>
          </p:cNvSpPr>
          <p:nvPr/>
        </p:nvSpPr>
        <p:spPr>
          <a:xfrm>
            <a:off x="1871463" y="620688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Doseljenje Hrvata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3E7A2414-1FA4-4835-A41F-AC1185D840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72018032"/>
              </p:ext>
            </p:extLst>
          </p:nvPr>
        </p:nvGraphicFramePr>
        <p:xfrm>
          <a:off x="1199456" y="1700808"/>
          <a:ext cx="10412752" cy="420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847099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xmlns="" id="{F365A063-6737-4C5E-8C9E-D76B52D8FFE3}"/>
              </a:ext>
            </a:extLst>
          </p:cNvPr>
          <p:cNvSpPr txBox="1">
            <a:spLocks/>
          </p:cNvSpPr>
          <p:nvPr/>
        </p:nvSpPr>
        <p:spPr>
          <a:xfrm>
            <a:off x="1871463" y="620688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Doseljenje Hrvata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48BBD2E-8E23-47C1-83AD-67743D7BB8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79265632"/>
              </p:ext>
            </p:extLst>
          </p:nvPr>
        </p:nvGraphicFramePr>
        <p:xfrm>
          <a:off x="1625728" y="1608390"/>
          <a:ext cx="8862760" cy="4340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998049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332656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C7F207-EEFC-4A05-A0D8-D5506E52CB42}"/>
              </a:ext>
            </a:extLst>
          </p:cNvPr>
          <p:cNvSpPr txBox="1">
            <a:spLocks/>
          </p:cNvSpPr>
          <p:nvPr/>
        </p:nvSpPr>
        <p:spPr>
          <a:xfrm>
            <a:off x="1981200" y="802556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UPAMTIMO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BEEC620D-408C-4F83-B894-75C797327F03}"/>
              </a:ext>
            </a:extLst>
          </p:cNvPr>
          <p:cNvSpPr txBox="1">
            <a:spLocks/>
          </p:cNvSpPr>
          <p:nvPr/>
        </p:nvSpPr>
        <p:spPr>
          <a:xfrm>
            <a:off x="1127448" y="2109031"/>
            <a:ext cx="8229600" cy="30309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teorije o doseljenju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nedostatak izvora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bizantski car Konstantin VII. Porfirogenet, djelo </a:t>
            </a:r>
            <a:r>
              <a:rPr lang="hr-HR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upravljanju carstvom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 Arhiđakon, djelo </a:t>
            </a:r>
            <a:r>
              <a:rPr lang="hr-HR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Historija </a:t>
            </a:r>
            <a:r>
              <a:rPr lang="hr-HR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Salonitana</a:t>
            </a:r>
            <a:endParaRPr lang="hr-HR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38822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332656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C7F207-EEFC-4A05-A0D8-D5506E52CB42}"/>
              </a:ext>
            </a:extLst>
          </p:cNvPr>
          <p:cNvSpPr txBox="1">
            <a:spLocks/>
          </p:cNvSpPr>
          <p:nvPr/>
        </p:nvSpPr>
        <p:spPr>
          <a:xfrm>
            <a:off x="1981200" y="567606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UPAMTIMO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44DBEAA5-B98F-42F1-95AA-C1DB2722FE67}"/>
              </a:ext>
            </a:extLst>
          </p:cNvPr>
          <p:cNvSpPr txBox="1">
            <a:spLocks/>
          </p:cNvSpPr>
          <p:nvPr/>
        </p:nvSpPr>
        <p:spPr>
          <a:xfrm>
            <a:off x="1343472" y="2420888"/>
            <a:ext cx="10679360" cy="3030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VI. i početak VII. stoljeća na poziv cara </a:t>
            </a:r>
            <a:r>
              <a:rPr lang="hr-H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Heraklija</a:t>
            </a:r>
            <a:endParaRPr lang="hr-H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doselili s područja između Karpata i Baltičkog mora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naselili područje rimske provincije Ilirik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porazili Avare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5942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332656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C7F207-EEFC-4A05-A0D8-D5506E52CB42}"/>
              </a:ext>
            </a:extLst>
          </p:cNvPr>
          <p:cNvSpPr txBox="1">
            <a:spLocks/>
          </p:cNvSpPr>
          <p:nvPr/>
        </p:nvSpPr>
        <p:spPr>
          <a:xfrm>
            <a:off x="1981200" y="692696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UPAMTIMO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xmlns="" id="{4FE9FBE4-DAC4-4EEB-B34F-B8FDC375E9A2}"/>
              </a:ext>
            </a:extLst>
          </p:cNvPr>
          <p:cNvSpPr/>
          <p:nvPr/>
        </p:nvSpPr>
        <p:spPr>
          <a:xfrm>
            <a:off x="1343472" y="2151727"/>
            <a:ext cx="79312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seobe Germana i Slavena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Bijeli Hrvati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starosjedioci Ilirika Romani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organizacija života na selu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propast mnogih gradova</a:t>
            </a:r>
          </a:p>
        </p:txBody>
      </p:sp>
    </p:spTree>
    <p:extLst>
      <p:ext uri="{BB962C8B-B14F-4D97-AF65-F5344CB8AC3E}">
        <p14:creationId xmlns:p14="http://schemas.microsoft.com/office/powerpoint/2010/main" xmlns="" val="1272497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332656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C7F207-EEFC-4A05-A0D8-D5506E52CB42}"/>
              </a:ext>
            </a:extLst>
          </p:cNvPr>
          <p:cNvSpPr txBox="1">
            <a:spLocks/>
          </p:cNvSpPr>
          <p:nvPr/>
        </p:nvSpPr>
        <p:spPr>
          <a:xfrm>
            <a:off x="1871463" y="764901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UPAMTIMO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1EC65369-6563-458D-94C4-C75815AF39BB}"/>
              </a:ext>
            </a:extLst>
          </p:cNvPr>
          <p:cNvSpPr txBox="1">
            <a:spLocks/>
          </p:cNvSpPr>
          <p:nvPr/>
        </p:nvSpPr>
        <p:spPr>
          <a:xfrm>
            <a:off x="1631504" y="2276872"/>
            <a:ext cx="8229600" cy="3030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Trogir ostao sačuvan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Dubrovnika i Splita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Zadar, sjedište bizantskog upravitelja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sačuvani gradovi u Istri</a:t>
            </a:r>
          </a:p>
        </p:txBody>
      </p:sp>
    </p:spTree>
    <p:extLst>
      <p:ext uri="{BB962C8B-B14F-4D97-AF65-F5344CB8AC3E}">
        <p14:creationId xmlns:p14="http://schemas.microsoft.com/office/powerpoint/2010/main" xmlns="" val="315239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1631504" y="305278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Doseljenje Hrvata</a:t>
            </a:r>
          </a:p>
        </p:txBody>
      </p:sp>
      <p:pic>
        <p:nvPicPr>
          <p:cNvPr id="7" name="Rezervirano mjesto sadržaja 4" descr="Slika na kojoj se prikazuje trava, konj, tkanina, planina&#10;&#10;Opis je automatski generiran">
            <a:extLst>
              <a:ext uri="{FF2B5EF4-FFF2-40B4-BE49-F238E27FC236}">
                <a16:creationId xmlns:a16="http://schemas.microsoft.com/office/drawing/2014/main" xmlns="" id="{7A803246-10EE-4624-828A-99E89DF5E6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" b="2196"/>
          <a:stretch/>
        </p:blipFill>
        <p:spPr>
          <a:xfrm>
            <a:off x="-14334" y="1268760"/>
            <a:ext cx="6390512" cy="4687422"/>
          </a:xfrm>
          <a:prstGeom prst="rect">
            <a:avLst/>
          </a:prstGeom>
          <a:noFill/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xmlns="" id="{E694BE5F-3288-448F-A1A0-CCAEDD56140B}"/>
              </a:ext>
            </a:extLst>
          </p:cNvPr>
          <p:cNvSpPr/>
          <p:nvPr/>
        </p:nvSpPr>
        <p:spPr>
          <a:xfrm>
            <a:off x="6960096" y="3284984"/>
            <a:ext cx="43444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Oton Iveković: </a:t>
            </a:r>
          </a:p>
          <a:p>
            <a:r>
              <a:rPr lang="hr-HR" sz="2800" i="1" dirty="0">
                <a:latin typeface="Arial" panose="020B0604020202020204" pitchFamily="34" charset="0"/>
                <a:cs typeface="Arial" panose="020B0604020202020204" pitchFamily="34" charset="0"/>
              </a:rPr>
              <a:t>Dolazak Hrvata na Jadran</a:t>
            </a:r>
          </a:p>
        </p:txBody>
      </p:sp>
    </p:spTree>
    <p:extLst>
      <p:ext uri="{BB962C8B-B14F-4D97-AF65-F5344CB8AC3E}">
        <p14:creationId xmlns:p14="http://schemas.microsoft.com/office/powerpoint/2010/main" xmlns="" val="240339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464" y="116632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graphicFrame>
        <p:nvGraphicFramePr>
          <p:cNvPr id="8" name="Rezervirano mjesto sadržaja 2">
            <a:extLst>
              <a:ext uri="{FF2B5EF4-FFF2-40B4-BE49-F238E27FC236}">
                <a16:creationId xmlns:a16="http://schemas.microsoft.com/office/drawing/2014/main" xmlns="" id="{DCB7DD60-D456-4D8F-A577-EBD79AE573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31384366"/>
              </p:ext>
            </p:extLst>
          </p:nvPr>
        </p:nvGraphicFramePr>
        <p:xfrm>
          <a:off x="1351721" y="1700808"/>
          <a:ext cx="9352791" cy="3971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Naslov 1">
            <a:extLst>
              <a:ext uri="{FF2B5EF4-FFF2-40B4-BE49-F238E27FC236}">
                <a16:creationId xmlns:a16="http://schemas.microsoft.com/office/drawing/2014/main" xmlns="" id="{1D9C97B0-02A5-41A2-B1D7-4C280943A6C9}"/>
              </a:ext>
            </a:extLst>
          </p:cNvPr>
          <p:cNvSpPr txBox="1">
            <a:spLocks/>
          </p:cNvSpPr>
          <p:nvPr/>
        </p:nvSpPr>
        <p:spPr>
          <a:xfrm>
            <a:off x="1981200" y="904428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Doseljenje Hrvata</a:t>
            </a:r>
          </a:p>
        </p:txBody>
      </p:sp>
    </p:spTree>
    <p:extLst>
      <p:ext uri="{BB962C8B-B14F-4D97-AF65-F5344CB8AC3E}">
        <p14:creationId xmlns:p14="http://schemas.microsoft.com/office/powerpoint/2010/main" xmlns="" val="1270343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xmlns="" id="{F365A063-6737-4C5E-8C9E-D76B52D8FFE3}"/>
              </a:ext>
            </a:extLst>
          </p:cNvPr>
          <p:cNvSpPr txBox="1">
            <a:spLocks/>
          </p:cNvSpPr>
          <p:nvPr/>
        </p:nvSpPr>
        <p:spPr>
          <a:xfrm>
            <a:off x="1792840" y="423590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Doseljenje Hrvata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3E22ACB1-68E1-4A05-BC1A-F0D3A4DAFD67}"/>
              </a:ext>
            </a:extLst>
          </p:cNvPr>
          <p:cNvSpPr txBox="1">
            <a:spLocks/>
          </p:cNvSpPr>
          <p:nvPr/>
        </p:nvSpPr>
        <p:spPr>
          <a:xfrm>
            <a:off x="1991544" y="2060848"/>
            <a:ext cx="5832648" cy="29634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najstariji zapis o doseljenju Hrvata donosi bizantski car Konstantin VII. Porfirogenet, u djelu: 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O upravljanju carstvom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Rezervirano mjesto sadržaja 4">
            <a:extLst>
              <a:ext uri="{FF2B5EF4-FFF2-40B4-BE49-F238E27FC236}">
                <a16:creationId xmlns:a16="http://schemas.microsoft.com/office/drawing/2014/main" xmlns="" id="{33739DA8-A209-4BFA-9820-94991CB7FA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0296" y="1450789"/>
            <a:ext cx="2473850" cy="4997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347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xmlns="" id="{F365A063-6737-4C5E-8C9E-D76B52D8FFE3}"/>
              </a:ext>
            </a:extLst>
          </p:cNvPr>
          <p:cNvSpPr txBox="1">
            <a:spLocks/>
          </p:cNvSpPr>
          <p:nvPr/>
        </p:nvSpPr>
        <p:spPr>
          <a:xfrm>
            <a:off x="1981200" y="598770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Doseljenje Hrvata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xmlns="" id="{7C7C5A53-E090-47DE-A617-335BC9A91C32}"/>
              </a:ext>
            </a:extLst>
          </p:cNvPr>
          <p:cNvSpPr txBox="1">
            <a:spLocks/>
          </p:cNvSpPr>
          <p:nvPr/>
        </p:nvSpPr>
        <p:spPr>
          <a:xfrm>
            <a:off x="767408" y="1700808"/>
            <a:ext cx="4040188" cy="29634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hr-HR" dirty="0"/>
          </a:p>
          <a:p>
            <a:pPr marL="0" indent="0">
              <a:buFont typeface="Arial" pitchFamily="34" charset="0"/>
              <a:buNone/>
            </a:pPr>
            <a:endParaRPr lang="hr-HR" dirty="0"/>
          </a:p>
          <a:p>
            <a:pPr marL="0" indent="0">
              <a:buFont typeface="Arial" pitchFamily="34" charset="0"/>
              <a:buNone/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Povijesna perspektiva</a:t>
            </a:r>
          </a:p>
          <a:p>
            <a:pPr marL="0" indent="0">
              <a:buFont typeface="Arial" pitchFamily="34" charset="0"/>
              <a:buNone/>
            </a:pPr>
            <a:endParaRPr lang="hr-HR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FA3117A3-F02E-4925-B226-009B348CC3DD}"/>
              </a:ext>
            </a:extLst>
          </p:cNvPr>
          <p:cNvSpPr txBox="1">
            <a:spLocks/>
          </p:cNvSpPr>
          <p:nvPr/>
        </p:nvSpPr>
        <p:spPr>
          <a:xfrm>
            <a:off x="5519936" y="2176097"/>
            <a:ext cx="5400600" cy="29634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bizantski car Konstantin VII. Porfirogenet donosi dvije priče o doseljenju Hrvata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pročitajte u udžbeniku na stranici 16 Izvore 1 i 2, te odgovorite na pitanja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84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xmlns="" id="{F365A063-6737-4C5E-8C9E-D76B52D8FFE3}"/>
              </a:ext>
            </a:extLst>
          </p:cNvPr>
          <p:cNvSpPr txBox="1">
            <a:spLocks/>
          </p:cNvSpPr>
          <p:nvPr/>
        </p:nvSpPr>
        <p:spPr>
          <a:xfrm>
            <a:off x="1981200" y="492521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Doseljenje Hrvata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DF14FD0-67A9-4D23-9280-A28BF33275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69729760"/>
              </p:ext>
            </p:extLst>
          </p:nvPr>
        </p:nvGraphicFramePr>
        <p:xfrm>
          <a:off x="1343472" y="1628800"/>
          <a:ext cx="10081120" cy="410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518357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xmlns="" id="{F365A063-6737-4C5E-8C9E-D76B52D8FFE3}"/>
              </a:ext>
            </a:extLst>
          </p:cNvPr>
          <p:cNvSpPr txBox="1">
            <a:spLocks/>
          </p:cNvSpPr>
          <p:nvPr/>
        </p:nvSpPr>
        <p:spPr>
          <a:xfrm>
            <a:off x="1984311" y="548680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Doseljenje Hrvata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40AC1706-7684-4A1D-9B7E-482DD16D1F45}"/>
              </a:ext>
            </a:extLst>
          </p:cNvPr>
          <p:cNvSpPr txBox="1">
            <a:spLocks/>
          </p:cNvSpPr>
          <p:nvPr/>
        </p:nvSpPr>
        <p:spPr>
          <a:xfrm>
            <a:off x="457200" y="1631156"/>
            <a:ext cx="5062736" cy="29634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pomoću zemljovida seobe naroda, u udžbeniku na stranici 15 odgovorite na pitanja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zervirano mjesto sadržaj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9503CD0E-746A-4EDC-BCBE-BF240FDDCC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960" y="1532330"/>
            <a:ext cx="6456040" cy="45353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1147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xmlns="" id="{F365A063-6737-4C5E-8C9E-D76B52D8FFE3}"/>
              </a:ext>
            </a:extLst>
          </p:cNvPr>
          <p:cNvSpPr txBox="1">
            <a:spLocks/>
          </p:cNvSpPr>
          <p:nvPr/>
        </p:nvSpPr>
        <p:spPr>
          <a:xfrm>
            <a:off x="1981200" y="408579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Doseljenje Hrvata</a:t>
            </a:r>
          </a:p>
        </p:txBody>
      </p:sp>
      <p:graphicFrame>
        <p:nvGraphicFramePr>
          <p:cNvPr id="9" name="Rezervirano mjesto sadržaja 2">
            <a:extLst>
              <a:ext uri="{FF2B5EF4-FFF2-40B4-BE49-F238E27FC236}">
                <a16:creationId xmlns:a16="http://schemas.microsoft.com/office/drawing/2014/main" xmlns="" id="{5059484D-4035-4F42-81BA-879DDE803A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72133277"/>
              </p:ext>
            </p:extLst>
          </p:nvPr>
        </p:nvGraphicFramePr>
        <p:xfrm>
          <a:off x="1055440" y="1484784"/>
          <a:ext cx="104633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033593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xmlns="" id="{F365A063-6737-4C5E-8C9E-D76B52D8FFE3}"/>
              </a:ext>
            </a:extLst>
          </p:cNvPr>
          <p:cNvSpPr txBox="1">
            <a:spLocks/>
          </p:cNvSpPr>
          <p:nvPr/>
        </p:nvSpPr>
        <p:spPr>
          <a:xfrm>
            <a:off x="1981200" y="627505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Doseljenje Hrvata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7A5A7B99-506A-4477-8D7C-E8EE8ECEA1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57456999"/>
              </p:ext>
            </p:extLst>
          </p:nvPr>
        </p:nvGraphicFramePr>
        <p:xfrm>
          <a:off x="1055440" y="1347200"/>
          <a:ext cx="10081120" cy="4534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096845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402</Words>
  <Application>Microsoft Office PowerPoint</Application>
  <PresentationFormat>Custom</PresentationFormat>
  <Paragraphs>81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Europa i hrvatski povijesni prostor ranog srednjeg vijeka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dvukelic</dc:creator>
  <cp:lastModifiedBy>dvukelic</cp:lastModifiedBy>
  <cp:revision>16</cp:revision>
  <dcterms:created xsi:type="dcterms:W3CDTF">2020-03-02T09:13:27Z</dcterms:created>
  <dcterms:modified xsi:type="dcterms:W3CDTF">2020-08-11T08:13:33Z</dcterms:modified>
</cp:coreProperties>
</file>